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8" r:id="rId6"/>
    <p:sldId id="276" r:id="rId7"/>
    <p:sldId id="314" r:id="rId8"/>
    <p:sldId id="297" r:id="rId9"/>
    <p:sldId id="299" r:id="rId10"/>
    <p:sldId id="300" r:id="rId11"/>
    <p:sldId id="301" r:id="rId12"/>
    <p:sldId id="302" r:id="rId13"/>
    <p:sldId id="310" r:id="rId14"/>
    <p:sldId id="303" r:id="rId15"/>
    <p:sldId id="304" r:id="rId16"/>
    <p:sldId id="305" r:id="rId17"/>
    <p:sldId id="306" r:id="rId18"/>
    <p:sldId id="307" r:id="rId19"/>
    <p:sldId id="315" r:id="rId20"/>
    <p:sldId id="308" r:id="rId21"/>
    <p:sldId id="316" r:id="rId22"/>
    <p:sldId id="311" r:id="rId23"/>
    <p:sldId id="312" r:id="rId24"/>
    <p:sldId id="313" r:id="rId25"/>
    <p:sldId id="262" r:id="rId26"/>
  </p:sldIdLst>
  <p:sldSz cx="9144000" cy="6858000" type="screen4x3"/>
  <p:notesSz cx="6797675" cy="9872663"/>
  <p:defaultTextStyle>
    <a:lvl1pPr defTabSz="544195">
      <a:defRPr>
        <a:latin typeface="Calibri"/>
        <a:ea typeface="Calibri"/>
        <a:cs typeface="Calibri"/>
        <a:sym typeface="Calibri"/>
      </a:defRPr>
    </a:lvl1pPr>
    <a:lvl2pPr indent="457200" defTabSz="544195">
      <a:defRPr>
        <a:latin typeface="Calibri"/>
        <a:ea typeface="Calibri"/>
        <a:cs typeface="Calibri"/>
        <a:sym typeface="Calibri"/>
      </a:defRPr>
    </a:lvl2pPr>
    <a:lvl3pPr indent="914400" defTabSz="544195">
      <a:defRPr>
        <a:latin typeface="Calibri"/>
        <a:ea typeface="Calibri"/>
        <a:cs typeface="Calibri"/>
        <a:sym typeface="Calibri"/>
      </a:defRPr>
    </a:lvl3pPr>
    <a:lvl4pPr indent="1371600" defTabSz="544195">
      <a:defRPr>
        <a:latin typeface="Calibri"/>
        <a:ea typeface="Calibri"/>
        <a:cs typeface="Calibri"/>
        <a:sym typeface="Calibri"/>
      </a:defRPr>
    </a:lvl4pPr>
    <a:lvl5pPr indent="1828800" defTabSz="544195">
      <a:defRPr>
        <a:latin typeface="Calibri"/>
        <a:ea typeface="Calibri"/>
        <a:cs typeface="Calibri"/>
        <a:sym typeface="Calibri"/>
      </a:defRPr>
    </a:lvl5pPr>
    <a:lvl6pPr indent="2286000" defTabSz="544195">
      <a:defRPr>
        <a:latin typeface="Calibri"/>
        <a:ea typeface="Calibri"/>
        <a:cs typeface="Calibri"/>
        <a:sym typeface="Calibri"/>
      </a:defRPr>
    </a:lvl6pPr>
    <a:lvl7pPr indent="2743200" defTabSz="544195">
      <a:defRPr>
        <a:latin typeface="Calibri"/>
        <a:ea typeface="Calibri"/>
        <a:cs typeface="Calibri"/>
        <a:sym typeface="Calibri"/>
      </a:defRPr>
    </a:lvl7pPr>
    <a:lvl8pPr indent="3200400" defTabSz="544195">
      <a:defRPr>
        <a:latin typeface="Calibri"/>
        <a:ea typeface="Calibri"/>
        <a:cs typeface="Calibri"/>
        <a:sym typeface="Calibri"/>
      </a:defRPr>
    </a:lvl8pPr>
    <a:lvl9pPr indent="3657600" defTabSz="544195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FC1"/>
    <a:srgbClr val="F18001"/>
    <a:srgbClr val="81C2D6"/>
    <a:srgbClr val="00CC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7B018BB-80A7-4F77-B60F-C8B233D01FF8}" styleName="">
    <a:wholeTbl>
      <a:tcTxStyle b="on" i="on"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Style>
        <a:tcBdr/>
        <a:fill>
          <a:solidFill>
            <a:srgbClr val="EFF3E9"/>
          </a:solidFill>
        </a:fill>
      </a:tcStyle>
    </a:band2H>
    <a:firstCol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32" autoAdjust="0"/>
  </p:normalViewPr>
  <p:slideViewPr>
    <p:cSldViewPr snapToGrid="0" snapToObjects="1">
      <p:cViewPr varScale="1">
        <p:scale>
          <a:sx n="94" d="100"/>
          <a:sy n="94" d="100"/>
        </p:scale>
        <p:origin x="79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36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2919C-E666-4A1F-8903-DFFBFD98793A}" type="doc">
      <dgm:prSet loTypeId="urn:microsoft.com/office/officeart/2005/8/layout/cycle5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9E7ADA79-DD63-4354-B811-ED1047D35686}">
      <dgm:prSet phldrT="[文本]"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留住老用户</a:t>
          </a:r>
        </a:p>
      </dgm:t>
    </dgm:pt>
    <dgm:pt modelId="{942A1824-C732-4B0C-BBD9-EAC78FB2E558}" type="parTrans" cxnId="{27D25987-1FA5-4DED-8431-EC4FC65B00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0B85CA-0F05-4E5D-8B3D-A791D0EB50BB}" type="sibTrans" cxnId="{27D25987-1FA5-4DED-8431-EC4FC65B00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FC0CD4E-4378-46BB-A885-D4785B19A176}">
      <dgm:prSet phldrT="[文本]"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发展新用户</a:t>
          </a:r>
        </a:p>
      </dgm:t>
    </dgm:pt>
    <dgm:pt modelId="{B6C8F1E2-C46F-4EA9-88C5-462B050479E0}" type="parTrans" cxnId="{673AA885-D6D7-4E8C-A3C0-A6D5F3234C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27CD882-5B9A-4262-828C-83CEF7B3C6C4}" type="sibTrans" cxnId="{673AA885-D6D7-4E8C-A3C0-A6D5F3234C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B246C39-B30B-45B6-9C70-758F39B49A89}">
      <dgm:prSet phldrT="[文本]"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设计运营活动</a:t>
          </a:r>
        </a:p>
      </dgm:t>
    </dgm:pt>
    <dgm:pt modelId="{9250FE62-DB55-46A3-9BCC-783CF5588810}" type="parTrans" cxnId="{26A4EBE0-1295-4831-B908-208D47F619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A7E8CDF-F02A-42A0-99C0-C508D836C3B6}" type="sibTrans" cxnId="{26A4EBE0-1295-4831-B908-208D47F619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1597202-BB22-45D3-B5DF-E13676160511}">
      <dgm:prSet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持续优化发展目标</a:t>
          </a:r>
        </a:p>
      </dgm:t>
    </dgm:pt>
    <dgm:pt modelId="{8D0A2199-211A-4322-85AD-2AF8E15F65CF}" type="parTrans" cxnId="{13885930-A31A-45B9-92DD-FC907338F58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401BC8A-9BED-4640-B8CC-F022CC0C3969}" type="sibTrans" cxnId="{13885930-A31A-45B9-92DD-FC907338F58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BB02B60-FFD8-4711-A9E0-B64FAC06B8D3}" type="pres">
      <dgm:prSet presAssocID="{D392919C-E666-4A1F-8903-DFFBFD98793A}" presName="cycle" presStyleCnt="0">
        <dgm:presLayoutVars>
          <dgm:dir/>
          <dgm:resizeHandles val="exact"/>
        </dgm:presLayoutVars>
      </dgm:prSet>
      <dgm:spPr/>
    </dgm:pt>
    <dgm:pt modelId="{F5C4AEF2-E81F-42FD-A10F-B1632A743AA3}" type="pres">
      <dgm:prSet presAssocID="{9E7ADA79-DD63-4354-B811-ED1047D35686}" presName="node" presStyleLbl="node1" presStyleIdx="0" presStyleCnt="4">
        <dgm:presLayoutVars>
          <dgm:bulletEnabled val="1"/>
        </dgm:presLayoutVars>
      </dgm:prSet>
      <dgm:spPr/>
    </dgm:pt>
    <dgm:pt modelId="{E92709B3-FBD4-4717-BEF5-9280ED90318C}" type="pres">
      <dgm:prSet presAssocID="{9E7ADA79-DD63-4354-B811-ED1047D35686}" presName="spNode" presStyleCnt="0"/>
      <dgm:spPr/>
    </dgm:pt>
    <dgm:pt modelId="{5EEC9569-E0D2-495A-B10C-A69B07853AFD}" type="pres">
      <dgm:prSet presAssocID="{890B85CA-0F05-4E5D-8B3D-A791D0EB50BB}" presName="sibTrans" presStyleLbl="sibTrans1D1" presStyleIdx="0" presStyleCnt="4"/>
      <dgm:spPr/>
    </dgm:pt>
    <dgm:pt modelId="{3161156A-DC7E-4C97-85ED-5EC12240B949}" type="pres">
      <dgm:prSet presAssocID="{AFC0CD4E-4378-46BB-A885-D4785B19A176}" presName="node" presStyleLbl="node1" presStyleIdx="1" presStyleCnt="4" custRadScaleRad="138749" custRadScaleInc="-4499">
        <dgm:presLayoutVars>
          <dgm:bulletEnabled val="1"/>
        </dgm:presLayoutVars>
      </dgm:prSet>
      <dgm:spPr/>
    </dgm:pt>
    <dgm:pt modelId="{D6341591-186D-4C45-8678-8C8991F9EE13}" type="pres">
      <dgm:prSet presAssocID="{AFC0CD4E-4378-46BB-A885-D4785B19A176}" presName="spNode" presStyleCnt="0"/>
      <dgm:spPr/>
    </dgm:pt>
    <dgm:pt modelId="{AE7EF8DE-907F-40F1-8DD5-FB0982DF4791}" type="pres">
      <dgm:prSet presAssocID="{427CD882-5B9A-4262-828C-83CEF7B3C6C4}" presName="sibTrans" presStyleLbl="sibTrans1D1" presStyleIdx="1" presStyleCnt="4"/>
      <dgm:spPr/>
    </dgm:pt>
    <dgm:pt modelId="{12AE3DAC-3D1A-4E1F-9215-4797AB446447}" type="pres">
      <dgm:prSet presAssocID="{AB246C39-B30B-45B6-9C70-758F39B49A89}" presName="node" presStyleLbl="node1" presStyleIdx="2" presStyleCnt="4">
        <dgm:presLayoutVars>
          <dgm:bulletEnabled val="1"/>
        </dgm:presLayoutVars>
      </dgm:prSet>
      <dgm:spPr/>
    </dgm:pt>
    <dgm:pt modelId="{4AEF9306-DE04-4DF1-8D56-164439F3467F}" type="pres">
      <dgm:prSet presAssocID="{AB246C39-B30B-45B6-9C70-758F39B49A89}" presName="spNode" presStyleCnt="0"/>
      <dgm:spPr/>
    </dgm:pt>
    <dgm:pt modelId="{CF3478F2-B2E9-4E95-B8E7-218C36577D63}" type="pres">
      <dgm:prSet presAssocID="{FA7E8CDF-F02A-42A0-99C0-C508D836C3B6}" presName="sibTrans" presStyleLbl="sibTrans1D1" presStyleIdx="2" presStyleCnt="4"/>
      <dgm:spPr/>
    </dgm:pt>
    <dgm:pt modelId="{09C34BD1-6244-4D58-8538-4C70C95DB5E8}" type="pres">
      <dgm:prSet presAssocID="{E1597202-BB22-45D3-B5DF-E13676160511}" presName="node" presStyleLbl="node1" presStyleIdx="3" presStyleCnt="4" custRadScaleRad="133483" custRadScaleInc="1322">
        <dgm:presLayoutVars>
          <dgm:bulletEnabled val="1"/>
        </dgm:presLayoutVars>
      </dgm:prSet>
      <dgm:spPr/>
    </dgm:pt>
    <dgm:pt modelId="{E4BF7B5D-1F2C-4550-A677-B6F036F00D17}" type="pres">
      <dgm:prSet presAssocID="{E1597202-BB22-45D3-B5DF-E13676160511}" presName="spNode" presStyleCnt="0"/>
      <dgm:spPr/>
    </dgm:pt>
    <dgm:pt modelId="{F46B1072-71EE-4AFF-85AF-FDF4046B00E6}" type="pres">
      <dgm:prSet presAssocID="{8401BC8A-9BED-4640-B8CC-F022CC0C3969}" presName="sibTrans" presStyleLbl="sibTrans1D1" presStyleIdx="3" presStyleCnt="4"/>
      <dgm:spPr/>
    </dgm:pt>
  </dgm:ptLst>
  <dgm:cxnLst>
    <dgm:cxn modelId="{13885930-A31A-45B9-92DD-FC907338F58B}" srcId="{D392919C-E666-4A1F-8903-DFFBFD98793A}" destId="{E1597202-BB22-45D3-B5DF-E13676160511}" srcOrd="3" destOrd="0" parTransId="{8D0A2199-211A-4322-85AD-2AF8E15F65CF}" sibTransId="{8401BC8A-9BED-4640-B8CC-F022CC0C3969}"/>
    <dgm:cxn modelId="{00FB583D-B6FA-4F34-BECA-3CDB40262710}" type="presOf" srcId="{427CD882-5B9A-4262-828C-83CEF7B3C6C4}" destId="{AE7EF8DE-907F-40F1-8DD5-FB0982DF4791}" srcOrd="0" destOrd="0" presId="urn:microsoft.com/office/officeart/2005/8/layout/cycle5"/>
    <dgm:cxn modelId="{E233796E-B603-4445-9C58-B3F53883DD44}" type="presOf" srcId="{AFC0CD4E-4378-46BB-A885-D4785B19A176}" destId="{3161156A-DC7E-4C97-85ED-5EC12240B949}" srcOrd="0" destOrd="0" presId="urn:microsoft.com/office/officeart/2005/8/layout/cycle5"/>
    <dgm:cxn modelId="{DD8CB471-9800-4C91-A4E6-D85FAE4DA9DF}" type="presOf" srcId="{FA7E8CDF-F02A-42A0-99C0-C508D836C3B6}" destId="{CF3478F2-B2E9-4E95-B8E7-218C36577D63}" srcOrd="0" destOrd="0" presId="urn:microsoft.com/office/officeart/2005/8/layout/cycle5"/>
    <dgm:cxn modelId="{4BB46977-EFF8-499E-BA49-F247EF79FB65}" type="presOf" srcId="{AB246C39-B30B-45B6-9C70-758F39B49A89}" destId="{12AE3DAC-3D1A-4E1F-9215-4797AB446447}" srcOrd="0" destOrd="0" presId="urn:microsoft.com/office/officeart/2005/8/layout/cycle5"/>
    <dgm:cxn modelId="{9DE3BF81-9855-4142-A865-59842B25CA34}" type="presOf" srcId="{E1597202-BB22-45D3-B5DF-E13676160511}" destId="{09C34BD1-6244-4D58-8538-4C70C95DB5E8}" srcOrd="0" destOrd="0" presId="urn:microsoft.com/office/officeart/2005/8/layout/cycle5"/>
    <dgm:cxn modelId="{673AA885-D6D7-4E8C-A3C0-A6D5F3234C85}" srcId="{D392919C-E666-4A1F-8903-DFFBFD98793A}" destId="{AFC0CD4E-4378-46BB-A885-D4785B19A176}" srcOrd="1" destOrd="0" parTransId="{B6C8F1E2-C46F-4EA9-88C5-462B050479E0}" sibTransId="{427CD882-5B9A-4262-828C-83CEF7B3C6C4}"/>
    <dgm:cxn modelId="{27D25987-1FA5-4DED-8431-EC4FC65B00C5}" srcId="{D392919C-E666-4A1F-8903-DFFBFD98793A}" destId="{9E7ADA79-DD63-4354-B811-ED1047D35686}" srcOrd="0" destOrd="0" parTransId="{942A1824-C732-4B0C-BBD9-EAC78FB2E558}" sibTransId="{890B85CA-0F05-4E5D-8B3D-A791D0EB50BB}"/>
    <dgm:cxn modelId="{47670093-D7B4-47CB-AE32-DBB230B9B501}" type="presOf" srcId="{8401BC8A-9BED-4640-B8CC-F022CC0C3969}" destId="{F46B1072-71EE-4AFF-85AF-FDF4046B00E6}" srcOrd="0" destOrd="0" presId="urn:microsoft.com/office/officeart/2005/8/layout/cycle5"/>
    <dgm:cxn modelId="{A430D9A5-1677-43CC-BFBA-C018A505CBC3}" type="presOf" srcId="{D392919C-E666-4A1F-8903-DFFBFD98793A}" destId="{BBB02B60-FFD8-4711-A9E0-B64FAC06B8D3}" srcOrd="0" destOrd="0" presId="urn:microsoft.com/office/officeart/2005/8/layout/cycle5"/>
    <dgm:cxn modelId="{77B42EB9-F789-4736-B5C2-FC2565CF4AB6}" type="presOf" srcId="{9E7ADA79-DD63-4354-B811-ED1047D35686}" destId="{F5C4AEF2-E81F-42FD-A10F-B1632A743AA3}" srcOrd="0" destOrd="0" presId="urn:microsoft.com/office/officeart/2005/8/layout/cycle5"/>
    <dgm:cxn modelId="{C0DE16E0-94F5-4BC7-984C-41CA01A30E67}" type="presOf" srcId="{890B85CA-0F05-4E5D-8B3D-A791D0EB50BB}" destId="{5EEC9569-E0D2-495A-B10C-A69B07853AFD}" srcOrd="0" destOrd="0" presId="urn:microsoft.com/office/officeart/2005/8/layout/cycle5"/>
    <dgm:cxn modelId="{26A4EBE0-1295-4831-B908-208D47F61939}" srcId="{D392919C-E666-4A1F-8903-DFFBFD98793A}" destId="{AB246C39-B30B-45B6-9C70-758F39B49A89}" srcOrd="2" destOrd="0" parTransId="{9250FE62-DB55-46A3-9BCC-783CF5588810}" sibTransId="{FA7E8CDF-F02A-42A0-99C0-C508D836C3B6}"/>
    <dgm:cxn modelId="{43C7431B-AC7C-4251-BEE2-E43E0E817CB5}" type="presParOf" srcId="{BBB02B60-FFD8-4711-A9E0-B64FAC06B8D3}" destId="{F5C4AEF2-E81F-42FD-A10F-B1632A743AA3}" srcOrd="0" destOrd="0" presId="urn:microsoft.com/office/officeart/2005/8/layout/cycle5"/>
    <dgm:cxn modelId="{77582316-2AEA-44FE-B644-89730B7085A0}" type="presParOf" srcId="{BBB02B60-FFD8-4711-A9E0-B64FAC06B8D3}" destId="{E92709B3-FBD4-4717-BEF5-9280ED90318C}" srcOrd="1" destOrd="0" presId="urn:microsoft.com/office/officeart/2005/8/layout/cycle5"/>
    <dgm:cxn modelId="{C4D4CDFE-76A2-4145-B854-7FCD728D0ECE}" type="presParOf" srcId="{BBB02B60-FFD8-4711-A9E0-B64FAC06B8D3}" destId="{5EEC9569-E0D2-495A-B10C-A69B07853AFD}" srcOrd="2" destOrd="0" presId="urn:microsoft.com/office/officeart/2005/8/layout/cycle5"/>
    <dgm:cxn modelId="{90E299B1-BAA1-4CCD-A12C-0C789AB677B1}" type="presParOf" srcId="{BBB02B60-FFD8-4711-A9E0-B64FAC06B8D3}" destId="{3161156A-DC7E-4C97-85ED-5EC12240B949}" srcOrd="3" destOrd="0" presId="urn:microsoft.com/office/officeart/2005/8/layout/cycle5"/>
    <dgm:cxn modelId="{92D28878-479E-41DE-97ED-B03D3C60387E}" type="presParOf" srcId="{BBB02B60-FFD8-4711-A9E0-B64FAC06B8D3}" destId="{D6341591-186D-4C45-8678-8C8991F9EE13}" srcOrd="4" destOrd="0" presId="urn:microsoft.com/office/officeart/2005/8/layout/cycle5"/>
    <dgm:cxn modelId="{F36769F0-185D-4BA5-9429-0E0D28398776}" type="presParOf" srcId="{BBB02B60-FFD8-4711-A9E0-B64FAC06B8D3}" destId="{AE7EF8DE-907F-40F1-8DD5-FB0982DF4791}" srcOrd="5" destOrd="0" presId="urn:microsoft.com/office/officeart/2005/8/layout/cycle5"/>
    <dgm:cxn modelId="{C8D8095C-828A-493D-91BD-43E41ABB8D22}" type="presParOf" srcId="{BBB02B60-FFD8-4711-A9E0-B64FAC06B8D3}" destId="{12AE3DAC-3D1A-4E1F-9215-4797AB446447}" srcOrd="6" destOrd="0" presId="urn:microsoft.com/office/officeart/2005/8/layout/cycle5"/>
    <dgm:cxn modelId="{DE7A539E-46AD-480F-A798-B67928F25CA2}" type="presParOf" srcId="{BBB02B60-FFD8-4711-A9E0-B64FAC06B8D3}" destId="{4AEF9306-DE04-4DF1-8D56-164439F3467F}" srcOrd="7" destOrd="0" presId="urn:microsoft.com/office/officeart/2005/8/layout/cycle5"/>
    <dgm:cxn modelId="{740D9F38-263E-4A08-9A73-359390A8E7D8}" type="presParOf" srcId="{BBB02B60-FFD8-4711-A9E0-B64FAC06B8D3}" destId="{CF3478F2-B2E9-4E95-B8E7-218C36577D63}" srcOrd="8" destOrd="0" presId="urn:microsoft.com/office/officeart/2005/8/layout/cycle5"/>
    <dgm:cxn modelId="{D11F1652-A330-4A41-ACD5-0EEF70B55943}" type="presParOf" srcId="{BBB02B60-FFD8-4711-A9E0-B64FAC06B8D3}" destId="{09C34BD1-6244-4D58-8538-4C70C95DB5E8}" srcOrd="9" destOrd="0" presId="urn:microsoft.com/office/officeart/2005/8/layout/cycle5"/>
    <dgm:cxn modelId="{60FDFAFF-8992-4474-87D8-33E6FFBB6EEB}" type="presParOf" srcId="{BBB02B60-FFD8-4711-A9E0-B64FAC06B8D3}" destId="{E4BF7B5D-1F2C-4550-A677-B6F036F00D17}" srcOrd="10" destOrd="0" presId="urn:microsoft.com/office/officeart/2005/8/layout/cycle5"/>
    <dgm:cxn modelId="{35866245-DD42-4078-88CA-C6B3663B19F3}" type="presParOf" srcId="{BBB02B60-FFD8-4711-A9E0-B64FAC06B8D3}" destId="{F46B1072-71EE-4AFF-85AF-FDF4046B00E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2A35C-7437-4B5B-8989-5D47DA2C6B8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5_2" csCatId="accent5" phldr="1"/>
      <dgm:spPr/>
    </dgm:pt>
    <dgm:pt modelId="{B5F272F9-2257-4D53-A699-41AC1BEC5D46}">
      <dgm:prSet phldrT="[文本]" custT="1"/>
      <dgm:spPr/>
      <dgm:t>
        <a:bodyPr/>
        <a:lstStyle/>
        <a:p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平台聚合</a:t>
          </a:r>
        </a:p>
      </dgm:t>
    </dgm:pt>
    <dgm:pt modelId="{09A77802-94D7-41AA-88B0-0D85390DEF05}" type="parTrans" cxnId="{08BEC56A-922A-483B-88AD-2187068C26CC}">
      <dgm:prSet/>
      <dgm:spPr/>
      <dgm:t>
        <a:bodyPr/>
        <a:lstStyle/>
        <a:p>
          <a:endParaRPr lang="zh-CN" altLang="en-US"/>
        </a:p>
      </dgm:t>
    </dgm:pt>
    <dgm:pt modelId="{74E06B8D-DF51-4683-911B-8C6193F4A05E}" type="sibTrans" cxnId="{08BEC56A-922A-483B-88AD-2187068C26CC}">
      <dgm:prSet/>
      <dgm:spPr/>
      <dgm:t>
        <a:bodyPr/>
        <a:lstStyle/>
        <a:p>
          <a:endParaRPr lang="zh-CN" altLang="en-US"/>
        </a:p>
      </dgm:t>
    </dgm:pt>
    <dgm:pt modelId="{A35AE7C3-92FF-4438-BD17-0A45755D9D69}">
      <dgm:prSet phldrT="[文本]" custT="1"/>
      <dgm:spPr/>
      <dgm:t>
        <a:bodyPr/>
        <a:lstStyle/>
        <a:p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内容聚合</a:t>
          </a:r>
        </a:p>
      </dgm:t>
    </dgm:pt>
    <dgm:pt modelId="{971FE04B-60CA-4D60-B29A-E619EE5A276E}" type="parTrans" cxnId="{93804980-A635-44DE-9673-D071AF1640DA}">
      <dgm:prSet/>
      <dgm:spPr/>
      <dgm:t>
        <a:bodyPr/>
        <a:lstStyle/>
        <a:p>
          <a:endParaRPr lang="zh-CN" altLang="en-US"/>
        </a:p>
      </dgm:t>
    </dgm:pt>
    <dgm:pt modelId="{CCCF01A1-958D-4A2B-9933-D0B5DC6F27A1}" type="sibTrans" cxnId="{93804980-A635-44DE-9673-D071AF1640DA}">
      <dgm:prSet/>
      <dgm:spPr/>
      <dgm:t>
        <a:bodyPr/>
        <a:lstStyle/>
        <a:p>
          <a:endParaRPr lang="zh-CN" altLang="en-US"/>
        </a:p>
      </dgm:t>
    </dgm:pt>
    <dgm:pt modelId="{A008B24A-8DDB-4D8C-B762-D7FF1375CCE9}" type="pres">
      <dgm:prSet presAssocID="{B5A2A35C-7437-4B5B-8989-5D47DA2C6B8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9F3650E-7C36-41A4-B9AD-58C4D4B2C383}" type="pres">
      <dgm:prSet presAssocID="{B5F272F9-2257-4D53-A699-41AC1BEC5D46}" presName="Accent1" presStyleCnt="0"/>
      <dgm:spPr/>
    </dgm:pt>
    <dgm:pt modelId="{AD439544-1052-47C4-9255-0367A85AE4D7}" type="pres">
      <dgm:prSet presAssocID="{B5F272F9-2257-4D53-A699-41AC1BEC5D46}" presName="Accent" presStyleLbl="node1" presStyleIdx="0" presStyleCnt="2" custLinFactNeighborX="21962"/>
      <dgm:spPr>
        <a:ln>
          <a:noFill/>
        </a:ln>
      </dgm:spPr>
    </dgm:pt>
    <dgm:pt modelId="{2EE599A9-43E2-4C0E-AE34-6A53928FE4A2}" type="pres">
      <dgm:prSet presAssocID="{B5F272F9-2257-4D53-A699-41AC1BEC5D46}" presName="Parent1" presStyleLbl="revTx" presStyleIdx="0" presStyleCnt="2" custLinFactNeighborX="44398" custLinFactNeighborY="-11578">
        <dgm:presLayoutVars>
          <dgm:chMax val="1"/>
          <dgm:chPref val="1"/>
          <dgm:bulletEnabled val="1"/>
        </dgm:presLayoutVars>
      </dgm:prSet>
      <dgm:spPr/>
    </dgm:pt>
    <dgm:pt modelId="{B4B584D0-8AAA-40EF-BC9E-D896C2F979AC}" type="pres">
      <dgm:prSet presAssocID="{A35AE7C3-92FF-4438-BD17-0A45755D9D69}" presName="Accent2" presStyleCnt="0"/>
      <dgm:spPr/>
    </dgm:pt>
    <dgm:pt modelId="{F61A9249-E7C9-4E1B-9476-16A0DB78D058}" type="pres">
      <dgm:prSet presAssocID="{A35AE7C3-92FF-4438-BD17-0A45755D9D69}" presName="Accent" presStyleLbl="node1" presStyleIdx="1" presStyleCnt="2" custLinFactNeighborX="19040" custLinFactNeighborY="-4760"/>
      <dgm:spPr>
        <a:ln>
          <a:noFill/>
        </a:ln>
      </dgm:spPr>
    </dgm:pt>
    <dgm:pt modelId="{CAD5112A-6566-4A34-B930-73F96DCE9D3E}" type="pres">
      <dgm:prSet presAssocID="{A35AE7C3-92FF-4438-BD17-0A45755D9D69}" presName="Parent2" presStyleLbl="revTx" presStyleIdx="1" presStyleCnt="2" custLinFactNeighborX="19033" custLinFactNeighborY="-9657">
        <dgm:presLayoutVars>
          <dgm:chMax val="1"/>
          <dgm:chPref val="1"/>
          <dgm:bulletEnabled val="1"/>
        </dgm:presLayoutVars>
      </dgm:prSet>
      <dgm:spPr/>
    </dgm:pt>
  </dgm:ptLst>
  <dgm:cxnLst>
    <dgm:cxn modelId="{0E53A72A-6D4A-45CB-940E-2A98FA7067F6}" type="presOf" srcId="{B5F272F9-2257-4D53-A699-41AC1BEC5D46}" destId="{2EE599A9-43E2-4C0E-AE34-6A53928FE4A2}" srcOrd="0" destOrd="0" presId="urn:microsoft.com/office/officeart/2009/layout/CircleArrowProcess"/>
    <dgm:cxn modelId="{08BEC56A-922A-483B-88AD-2187068C26CC}" srcId="{B5A2A35C-7437-4B5B-8989-5D47DA2C6B8A}" destId="{B5F272F9-2257-4D53-A699-41AC1BEC5D46}" srcOrd="0" destOrd="0" parTransId="{09A77802-94D7-41AA-88B0-0D85390DEF05}" sibTransId="{74E06B8D-DF51-4683-911B-8C6193F4A05E}"/>
    <dgm:cxn modelId="{93804980-A635-44DE-9673-D071AF1640DA}" srcId="{B5A2A35C-7437-4B5B-8989-5D47DA2C6B8A}" destId="{A35AE7C3-92FF-4438-BD17-0A45755D9D69}" srcOrd="1" destOrd="0" parTransId="{971FE04B-60CA-4D60-B29A-E619EE5A276E}" sibTransId="{CCCF01A1-958D-4A2B-9933-D0B5DC6F27A1}"/>
    <dgm:cxn modelId="{644A81C3-C4E8-4E0E-97A4-D6AD86DFCBAC}" type="presOf" srcId="{A35AE7C3-92FF-4438-BD17-0A45755D9D69}" destId="{CAD5112A-6566-4A34-B930-73F96DCE9D3E}" srcOrd="0" destOrd="0" presId="urn:microsoft.com/office/officeart/2009/layout/CircleArrowProcess"/>
    <dgm:cxn modelId="{F576F8F0-0171-420C-9733-9E5CB30D35E4}" type="presOf" srcId="{B5A2A35C-7437-4B5B-8989-5D47DA2C6B8A}" destId="{A008B24A-8DDB-4D8C-B762-D7FF1375CCE9}" srcOrd="0" destOrd="0" presId="urn:microsoft.com/office/officeart/2009/layout/CircleArrowProcess"/>
    <dgm:cxn modelId="{58D8F925-8B7E-4658-8002-053CEBE02D85}" type="presParOf" srcId="{A008B24A-8DDB-4D8C-B762-D7FF1375CCE9}" destId="{19F3650E-7C36-41A4-B9AD-58C4D4B2C383}" srcOrd="0" destOrd="0" presId="urn:microsoft.com/office/officeart/2009/layout/CircleArrowProcess"/>
    <dgm:cxn modelId="{50F02423-92F3-42DB-AFD2-ADBD6983F4C9}" type="presParOf" srcId="{19F3650E-7C36-41A4-B9AD-58C4D4B2C383}" destId="{AD439544-1052-47C4-9255-0367A85AE4D7}" srcOrd="0" destOrd="0" presId="urn:microsoft.com/office/officeart/2009/layout/CircleArrowProcess"/>
    <dgm:cxn modelId="{24FA56FA-7CF1-4376-AC46-7F725DB0940F}" type="presParOf" srcId="{A008B24A-8DDB-4D8C-B762-D7FF1375CCE9}" destId="{2EE599A9-43E2-4C0E-AE34-6A53928FE4A2}" srcOrd="1" destOrd="0" presId="urn:microsoft.com/office/officeart/2009/layout/CircleArrowProcess"/>
    <dgm:cxn modelId="{83891CA1-0354-43CC-A9F6-5E9611149C81}" type="presParOf" srcId="{A008B24A-8DDB-4D8C-B762-D7FF1375CCE9}" destId="{B4B584D0-8AAA-40EF-BC9E-D896C2F979AC}" srcOrd="2" destOrd="0" presId="urn:microsoft.com/office/officeart/2009/layout/CircleArrowProcess"/>
    <dgm:cxn modelId="{11CDC054-9598-42B2-AC63-349977FBE82F}" type="presParOf" srcId="{B4B584D0-8AAA-40EF-BC9E-D896C2F979AC}" destId="{F61A9249-E7C9-4E1B-9476-16A0DB78D058}" srcOrd="0" destOrd="0" presId="urn:microsoft.com/office/officeart/2009/layout/CircleArrowProcess"/>
    <dgm:cxn modelId="{CC4274F4-A6F1-47B5-9B69-9411A84D9AAA}" type="presParOf" srcId="{A008B24A-8DDB-4D8C-B762-D7FF1375CCE9}" destId="{CAD5112A-6566-4A34-B930-73F96DCE9D3E}" srcOrd="3" destOrd="0" presId="urn:microsoft.com/office/officeart/2009/layout/CircleArrow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66246-ACB3-412F-AA60-DCC58B1D669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15276AD9-7FA4-49AF-A968-5C9DFEFF9D54}">
      <dgm:prSet phldrT="[文本]"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丰富的形态</a:t>
          </a:r>
        </a:p>
      </dgm:t>
    </dgm:pt>
    <dgm:pt modelId="{761BEDA3-BFF0-4A58-9F4B-CE4F483D56DB}" type="parTrans" cxnId="{A1204E5E-8F17-4331-903A-2415467E567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B2D61CD-196B-4E31-9FB0-A0F8271FDFA8}" type="sibTrans" cxnId="{A1204E5E-8F17-4331-903A-2415467E567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3F5201C-EBF5-4E71-AE97-B72E3683B68A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每个分屏上可呈现图片、视频、网页、二级屏幕等形式的元素；</a:t>
          </a:r>
        </a:p>
      </dgm:t>
    </dgm:pt>
    <dgm:pt modelId="{E92E1791-6C03-4059-9B61-1750637C66EB}" type="parTrans" cxnId="{2FB82AEA-EF45-445F-9D27-318797B8FFD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EA06FE-5F7A-4D4E-9B4D-237FD24AE656}" type="sibTrans" cxnId="{2FB82AEA-EF45-445F-9D27-318797B8FFD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D9C0D3C-9D82-432C-82DE-30EB5D58B0D8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每个元素都可配置跳转方式。</a:t>
          </a:r>
        </a:p>
      </dgm:t>
    </dgm:pt>
    <dgm:pt modelId="{6AAE0458-E86C-4C69-986E-59A2F5DEC66F}" type="parTrans" cxnId="{51823E90-966E-412A-9E56-AD5FB9C058F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8E96076-2E08-4C58-BF45-3364C6C32DA2}" type="sibTrans" cxnId="{51823E90-966E-412A-9E56-AD5FB9C058F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3A35E89-C20D-4FC3-B01F-DBD588704854}">
      <dgm:prSet phldrT="[文本]"/>
      <dgm:spPr/>
      <dgm:t>
        <a:bodyPr/>
        <a:lstStyle/>
        <a:p>
          <a:r>
            <a:rPr lang="zh-CN" altLang="en-US" b="1" dirty="0">
              <a:latin typeface="微软雅黑" pitchFamily="34" charset="-122"/>
              <a:ea typeface="微软雅黑" pitchFamily="34" charset="-122"/>
            </a:rPr>
            <a:t>便捷的编辑</a:t>
          </a:r>
        </a:p>
      </dgm:t>
    </dgm:pt>
    <dgm:pt modelId="{7DD1FC68-0721-4CAB-8CCE-F92FDF942BC5}" type="parTrans" cxnId="{68AC5EF9-92E3-4E74-8107-83CD096085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F323B8-BDB0-45E7-83FB-F90F96A1F565}" type="sibTrans" cxnId="{68AC5EF9-92E3-4E74-8107-83CD096085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581562A-C1C6-4A30-89CF-20687283427D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提供给运营管理员可拖拽的编辑方式；</a:t>
          </a:r>
        </a:p>
      </dgm:t>
    </dgm:pt>
    <dgm:pt modelId="{5FC60B30-4948-4A94-970E-27C1ED928226}" type="parTrans" cxnId="{96092D62-DD62-4272-B663-A25AA97937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AC6AD8F-A4B4-44F9-B0F2-11B783C78A13}" type="sibTrans" cxnId="{96092D62-DD62-4272-B663-A25AA97937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C59A650-0617-4F17-AE43-296B2D668246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后台提供与电视屏幕等比例的预览，每个分屏展示的顺序与电视上呈现一致，所见即所得。</a:t>
          </a:r>
        </a:p>
      </dgm:t>
    </dgm:pt>
    <dgm:pt modelId="{48F66AE7-1993-4CC9-B1AF-1F2A6A6EC6ED}" type="parTrans" cxnId="{D704AB4A-5777-432E-A15C-4E646B073CD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53535B8-1CBA-427D-B801-162003001706}" type="sibTrans" cxnId="{D704AB4A-5777-432E-A15C-4E646B073CD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B74ABBB-6613-413F-964D-7CC935624502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屏幕可以由一套分屏组成；</a:t>
          </a:r>
        </a:p>
      </dgm:t>
    </dgm:pt>
    <dgm:pt modelId="{8FBB1633-D215-4661-86B4-DA9DF6D2B2D5}" type="parTrans" cxnId="{AA35434E-F229-4335-BEC0-688ACF1517E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BCE7D97-7B18-4F1C-A27B-D7527D9BA01E}" type="sibTrans" cxnId="{AA35434E-F229-4335-BEC0-688ACF1517E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63ABA89-6D27-44A6-9F7F-C694D311A2FD}">
      <dgm:prSet phldrT="[文本]"/>
      <dgm:spPr/>
      <dgm:t>
        <a:bodyPr/>
        <a:lstStyle/>
        <a:p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932032E-83AB-41E8-BC6E-18582C3318DE}" type="parTrans" cxnId="{FCBAC35A-72BE-425D-B066-08BD39ED842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7AEC444-2F90-426C-BF11-8AE2EC7E2BF3}" type="sibTrans" cxnId="{FCBAC35A-72BE-425D-B066-08BD39ED842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56D8A92-0A0D-4240-B13E-2C61AD5E6635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屏幕可指定开机应用直接打开；</a:t>
          </a:r>
        </a:p>
      </dgm:t>
    </dgm:pt>
    <dgm:pt modelId="{6D7262F9-F16C-44AE-96B8-C724DA9DC77B}" type="parTrans" cxnId="{C7994787-04E7-487D-BB5B-F4971C046A25}">
      <dgm:prSet/>
      <dgm:spPr/>
      <dgm:t>
        <a:bodyPr/>
        <a:lstStyle/>
        <a:p>
          <a:endParaRPr lang="zh-CN" altLang="en-US"/>
        </a:p>
      </dgm:t>
    </dgm:pt>
    <dgm:pt modelId="{65302739-3DE4-41B2-A19C-A1D00C9F8963}" type="sibTrans" cxnId="{C7994787-04E7-487D-BB5B-F4971C046A25}">
      <dgm:prSet/>
      <dgm:spPr/>
      <dgm:t>
        <a:bodyPr/>
        <a:lstStyle/>
        <a:p>
          <a:endParaRPr lang="zh-CN" altLang="en-US"/>
        </a:p>
      </dgm:t>
    </dgm:pt>
    <dgm:pt modelId="{2BD1F648-79F4-4E34-BDA3-5CDDF32BEE99}" type="pres">
      <dgm:prSet presAssocID="{1C966246-ACB3-412F-AA60-DCC58B1D669B}" presName="Name0" presStyleCnt="0">
        <dgm:presLayoutVars>
          <dgm:dir/>
          <dgm:animLvl val="lvl"/>
          <dgm:resizeHandles val="exact"/>
        </dgm:presLayoutVars>
      </dgm:prSet>
      <dgm:spPr/>
    </dgm:pt>
    <dgm:pt modelId="{6D72BB82-E07B-4BCC-ABD5-B7B533C26312}" type="pres">
      <dgm:prSet presAssocID="{15276AD9-7FA4-49AF-A968-5C9DFEFF9D54}" presName="composite" presStyleCnt="0"/>
      <dgm:spPr/>
    </dgm:pt>
    <dgm:pt modelId="{F5ACB284-A37E-4F8F-8098-4F507AAB98BE}" type="pres">
      <dgm:prSet presAssocID="{15276AD9-7FA4-49AF-A968-5C9DFEFF9D54}" presName="parTx" presStyleLbl="alignNode1" presStyleIdx="0" presStyleCnt="2" custScaleY="101463" custLinFactNeighborX="-346" custLinFactNeighborY="-67947">
        <dgm:presLayoutVars>
          <dgm:chMax val="0"/>
          <dgm:chPref val="0"/>
          <dgm:bulletEnabled val="1"/>
        </dgm:presLayoutVars>
      </dgm:prSet>
      <dgm:spPr/>
    </dgm:pt>
    <dgm:pt modelId="{E53712E1-7AE0-4637-B11F-9DC6A6CD57F5}" type="pres">
      <dgm:prSet presAssocID="{15276AD9-7FA4-49AF-A968-5C9DFEFF9D54}" presName="desTx" presStyleLbl="alignAccFollowNode1" presStyleIdx="0" presStyleCnt="2" custScaleY="82560" custLinFactNeighborX="-346" custLinFactNeighborY="-23012">
        <dgm:presLayoutVars>
          <dgm:bulletEnabled val="1"/>
        </dgm:presLayoutVars>
      </dgm:prSet>
      <dgm:spPr/>
    </dgm:pt>
    <dgm:pt modelId="{F8C29041-CCF9-4646-B55A-F01F0BE97534}" type="pres">
      <dgm:prSet presAssocID="{0B2D61CD-196B-4E31-9FB0-A0F8271FDFA8}" presName="space" presStyleCnt="0"/>
      <dgm:spPr/>
    </dgm:pt>
    <dgm:pt modelId="{FACE4B8A-61BD-4BD9-850D-2DDD0FAE2557}" type="pres">
      <dgm:prSet presAssocID="{83A35E89-C20D-4FC3-B01F-DBD588704854}" presName="composite" presStyleCnt="0"/>
      <dgm:spPr/>
    </dgm:pt>
    <dgm:pt modelId="{5105020D-7834-41AB-B1FA-F1F441EB62C7}" type="pres">
      <dgm:prSet presAssocID="{83A35E89-C20D-4FC3-B01F-DBD588704854}" presName="parTx" presStyleLbl="alignNode1" presStyleIdx="1" presStyleCnt="2" custLinFactNeighborX="346" custLinFactNeighborY="-67997">
        <dgm:presLayoutVars>
          <dgm:chMax val="0"/>
          <dgm:chPref val="0"/>
          <dgm:bulletEnabled val="1"/>
        </dgm:presLayoutVars>
      </dgm:prSet>
      <dgm:spPr/>
    </dgm:pt>
    <dgm:pt modelId="{BB691CD1-7619-4B37-B54D-5A2DD9493B8C}" type="pres">
      <dgm:prSet presAssocID="{83A35E89-C20D-4FC3-B01F-DBD588704854}" presName="desTx" presStyleLbl="alignAccFollowNode1" presStyleIdx="1" presStyleCnt="2" custScaleY="82518" custLinFactNeighborX="346" custLinFactNeighborY="-22202">
        <dgm:presLayoutVars>
          <dgm:bulletEnabled val="1"/>
        </dgm:presLayoutVars>
      </dgm:prSet>
      <dgm:spPr/>
    </dgm:pt>
  </dgm:ptLst>
  <dgm:cxnLst>
    <dgm:cxn modelId="{03983515-28AD-44F6-9D01-06181CEA74CB}" type="presOf" srcId="{83A35E89-C20D-4FC3-B01F-DBD588704854}" destId="{5105020D-7834-41AB-B1FA-F1F441EB62C7}" srcOrd="0" destOrd="0" presId="urn:microsoft.com/office/officeart/2005/8/layout/hList1"/>
    <dgm:cxn modelId="{1EB49E19-17AC-4A34-A6A6-CA7C0E713F55}" type="presOf" srcId="{4C59A650-0617-4F17-AE43-296B2D668246}" destId="{BB691CD1-7619-4B37-B54D-5A2DD9493B8C}" srcOrd="0" destOrd="1" presId="urn:microsoft.com/office/officeart/2005/8/layout/hList1"/>
    <dgm:cxn modelId="{F8E8983A-E6EF-4BAA-B7C1-929CD69162F3}" type="presOf" srcId="{8D9C0D3C-9D82-432C-82DE-30EB5D58B0D8}" destId="{E53712E1-7AE0-4637-B11F-9DC6A6CD57F5}" srcOrd="0" destOrd="3" presId="urn:microsoft.com/office/officeart/2005/8/layout/hList1"/>
    <dgm:cxn modelId="{A1204E5E-8F17-4331-903A-2415467E567D}" srcId="{1C966246-ACB3-412F-AA60-DCC58B1D669B}" destId="{15276AD9-7FA4-49AF-A968-5C9DFEFF9D54}" srcOrd="0" destOrd="0" parTransId="{761BEDA3-BFF0-4A58-9F4B-CE4F483D56DB}" sibTransId="{0B2D61CD-196B-4E31-9FB0-A0F8271FDFA8}"/>
    <dgm:cxn modelId="{96092D62-DD62-4272-B663-A25AA9793738}" srcId="{83A35E89-C20D-4FC3-B01F-DBD588704854}" destId="{6581562A-C1C6-4A30-89CF-20687283427D}" srcOrd="0" destOrd="0" parTransId="{5FC60B30-4948-4A94-970E-27C1ED928226}" sibTransId="{EAC6AD8F-A4B4-44F9-B0F2-11B783C78A13}"/>
    <dgm:cxn modelId="{D704AB4A-5777-432E-A15C-4E646B073CD0}" srcId="{83A35E89-C20D-4FC3-B01F-DBD588704854}" destId="{4C59A650-0617-4F17-AE43-296B2D668246}" srcOrd="1" destOrd="0" parTransId="{48F66AE7-1993-4CC9-B1AF-1F2A6A6EC6ED}" sibTransId="{C53535B8-1CBA-427D-B801-162003001706}"/>
    <dgm:cxn modelId="{AA35434E-F229-4335-BEC0-688ACF1517E4}" srcId="{15276AD9-7FA4-49AF-A968-5C9DFEFF9D54}" destId="{9B74ABBB-6613-413F-964D-7CC935624502}" srcOrd="0" destOrd="0" parTransId="{8FBB1633-D215-4661-86B4-DA9DF6D2B2D5}" sibTransId="{BBCE7D97-7B18-4F1C-A27B-D7527D9BA01E}"/>
    <dgm:cxn modelId="{EE141857-9E68-4EAC-B61F-7B6B2B8D2130}" type="presOf" srcId="{1C966246-ACB3-412F-AA60-DCC58B1D669B}" destId="{2BD1F648-79F4-4E34-BDA3-5CDDF32BEE99}" srcOrd="0" destOrd="0" presId="urn:microsoft.com/office/officeart/2005/8/layout/hList1"/>
    <dgm:cxn modelId="{FCBAC35A-72BE-425D-B066-08BD39ED8424}" srcId="{83A35E89-C20D-4FC3-B01F-DBD588704854}" destId="{363ABA89-6D27-44A6-9F7F-C694D311A2FD}" srcOrd="2" destOrd="0" parTransId="{4932032E-83AB-41E8-BC6E-18582C3318DE}" sibTransId="{D7AEC444-2F90-426C-BF11-8AE2EC7E2BF3}"/>
    <dgm:cxn modelId="{91CD7F83-5F9C-441D-B6A7-596E5E5C6943}" type="presOf" srcId="{A56D8A92-0A0D-4240-B13E-2C61AD5E6635}" destId="{E53712E1-7AE0-4637-B11F-9DC6A6CD57F5}" srcOrd="0" destOrd="2" presId="urn:microsoft.com/office/officeart/2005/8/layout/hList1"/>
    <dgm:cxn modelId="{C7994787-04E7-487D-BB5B-F4971C046A25}" srcId="{15276AD9-7FA4-49AF-A968-5C9DFEFF9D54}" destId="{A56D8A92-0A0D-4240-B13E-2C61AD5E6635}" srcOrd="2" destOrd="0" parTransId="{6D7262F9-F16C-44AE-96B8-C724DA9DC77B}" sibTransId="{65302739-3DE4-41B2-A19C-A1D00C9F8963}"/>
    <dgm:cxn modelId="{9B4E7D8E-4D56-4552-AEB6-04FA31655636}" type="presOf" srcId="{6581562A-C1C6-4A30-89CF-20687283427D}" destId="{BB691CD1-7619-4B37-B54D-5A2DD9493B8C}" srcOrd="0" destOrd="0" presId="urn:microsoft.com/office/officeart/2005/8/layout/hList1"/>
    <dgm:cxn modelId="{51823E90-966E-412A-9E56-AD5FB9C058F7}" srcId="{15276AD9-7FA4-49AF-A968-5C9DFEFF9D54}" destId="{8D9C0D3C-9D82-432C-82DE-30EB5D58B0D8}" srcOrd="3" destOrd="0" parTransId="{6AAE0458-E86C-4C69-986E-59A2F5DEC66F}" sibTransId="{88E96076-2E08-4C58-BF45-3364C6C32DA2}"/>
    <dgm:cxn modelId="{0A10A9C8-8E8A-447F-9D39-0928DE7B4A35}" type="presOf" srcId="{15276AD9-7FA4-49AF-A968-5C9DFEFF9D54}" destId="{F5ACB284-A37E-4F8F-8098-4F507AAB98BE}" srcOrd="0" destOrd="0" presId="urn:microsoft.com/office/officeart/2005/8/layout/hList1"/>
    <dgm:cxn modelId="{3CBDE3D0-5BC2-4069-B4FD-7DD2060F9BE4}" type="presOf" srcId="{9B74ABBB-6613-413F-964D-7CC935624502}" destId="{E53712E1-7AE0-4637-B11F-9DC6A6CD57F5}" srcOrd="0" destOrd="0" presId="urn:microsoft.com/office/officeart/2005/8/layout/hList1"/>
    <dgm:cxn modelId="{B4DA2BE7-E5F1-4FB6-A11C-5337156BE2BC}" type="presOf" srcId="{363ABA89-6D27-44A6-9F7F-C694D311A2FD}" destId="{BB691CD1-7619-4B37-B54D-5A2DD9493B8C}" srcOrd="0" destOrd="2" presId="urn:microsoft.com/office/officeart/2005/8/layout/hList1"/>
    <dgm:cxn modelId="{2FB82AEA-EF45-445F-9D27-318797B8FFDE}" srcId="{15276AD9-7FA4-49AF-A968-5C9DFEFF9D54}" destId="{C3F5201C-EBF5-4E71-AE97-B72E3683B68A}" srcOrd="1" destOrd="0" parTransId="{E92E1791-6C03-4059-9B61-1750637C66EB}" sibTransId="{F8EA06FE-5F7A-4D4E-9B4D-237FD24AE656}"/>
    <dgm:cxn modelId="{19198FF6-F86F-483A-8A17-FA1617E751E6}" type="presOf" srcId="{C3F5201C-EBF5-4E71-AE97-B72E3683B68A}" destId="{E53712E1-7AE0-4637-B11F-9DC6A6CD57F5}" srcOrd="0" destOrd="1" presId="urn:microsoft.com/office/officeart/2005/8/layout/hList1"/>
    <dgm:cxn modelId="{68AC5EF9-92E3-4E74-8107-83CD096085A8}" srcId="{1C966246-ACB3-412F-AA60-DCC58B1D669B}" destId="{83A35E89-C20D-4FC3-B01F-DBD588704854}" srcOrd="1" destOrd="0" parTransId="{7DD1FC68-0721-4CAB-8CCE-F92FDF942BC5}" sibTransId="{07F323B8-BDB0-45E7-83FB-F90F96A1F565}"/>
    <dgm:cxn modelId="{38FCF183-B15A-4B33-8E7C-B31833807814}" type="presParOf" srcId="{2BD1F648-79F4-4E34-BDA3-5CDDF32BEE99}" destId="{6D72BB82-E07B-4BCC-ABD5-B7B533C26312}" srcOrd="0" destOrd="0" presId="urn:microsoft.com/office/officeart/2005/8/layout/hList1"/>
    <dgm:cxn modelId="{D55ECC83-525F-47D5-8ACB-8F592E97C542}" type="presParOf" srcId="{6D72BB82-E07B-4BCC-ABD5-B7B533C26312}" destId="{F5ACB284-A37E-4F8F-8098-4F507AAB98BE}" srcOrd="0" destOrd="0" presId="urn:microsoft.com/office/officeart/2005/8/layout/hList1"/>
    <dgm:cxn modelId="{2236DE49-0E34-44F0-899F-0609A32FC09E}" type="presParOf" srcId="{6D72BB82-E07B-4BCC-ABD5-B7B533C26312}" destId="{E53712E1-7AE0-4637-B11F-9DC6A6CD57F5}" srcOrd="1" destOrd="0" presId="urn:microsoft.com/office/officeart/2005/8/layout/hList1"/>
    <dgm:cxn modelId="{88C1D424-9B41-4874-AC5A-4E7AFD3C45E0}" type="presParOf" srcId="{2BD1F648-79F4-4E34-BDA3-5CDDF32BEE99}" destId="{F8C29041-CCF9-4646-B55A-F01F0BE97534}" srcOrd="1" destOrd="0" presId="urn:microsoft.com/office/officeart/2005/8/layout/hList1"/>
    <dgm:cxn modelId="{3BA78C29-82B3-4688-AA8B-5DFB6EB0E057}" type="presParOf" srcId="{2BD1F648-79F4-4E34-BDA3-5CDDF32BEE99}" destId="{FACE4B8A-61BD-4BD9-850D-2DDD0FAE2557}" srcOrd="2" destOrd="0" presId="urn:microsoft.com/office/officeart/2005/8/layout/hList1"/>
    <dgm:cxn modelId="{02ACA9CC-C56C-4CBF-A351-5A1D1BDABC26}" type="presParOf" srcId="{FACE4B8A-61BD-4BD9-850D-2DDD0FAE2557}" destId="{5105020D-7834-41AB-B1FA-F1F441EB62C7}" srcOrd="0" destOrd="0" presId="urn:microsoft.com/office/officeart/2005/8/layout/hList1"/>
    <dgm:cxn modelId="{0410C376-E9BE-4F60-8ED0-69B559C74173}" type="presParOf" srcId="{FACE4B8A-61BD-4BD9-850D-2DDD0FAE2557}" destId="{BB691CD1-7619-4B37-B54D-5A2DD9493B8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3BEA86-E7ED-4B1E-9EBF-F77A177CE844}" type="doc">
      <dgm:prSet loTypeId="urn:microsoft.com/office/officeart/2005/8/layout/cycle4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929E21EF-05A2-4493-AA40-BE36D79182F1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准确性</a:t>
          </a:r>
        </a:p>
      </dgm:t>
    </dgm:pt>
    <dgm:pt modelId="{FC856687-5432-402C-BC22-C2253A243936}" type="parTrans" cxnId="{5C7D3372-3183-4536-A928-FF5CA3F61A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BC8FB45-E8AF-4413-A748-CBD3B4605FA2}" type="sibTrans" cxnId="{5C7D3372-3183-4536-A928-FF5CA3F61A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39A3AEB-74BA-45F3-B07D-6FAB95972347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背景：用户是海量的，屏幕是多样的；</a:t>
          </a:r>
        </a:p>
      </dgm:t>
    </dgm:pt>
    <dgm:pt modelId="{5512F139-75E9-4CFA-BF28-FE6E6F270AEC}" type="parTrans" cxnId="{D6AC026A-2A2D-49B1-9E4A-83CA52ED48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6F19983-09C6-4EAB-9231-D38C3E5DFC17}" type="sibTrans" cxnId="{D6AC026A-2A2D-49B1-9E4A-83CA52ED48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E00B856-4E17-4432-9452-1D00D74C59FE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稳定性</a:t>
          </a:r>
        </a:p>
      </dgm:t>
    </dgm:pt>
    <dgm:pt modelId="{D6F30634-F771-4616-BE9F-C61ED49B94D3}" type="parTrans" cxnId="{E44AA818-9722-4CFC-82B3-F50B549CCA8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CA4A464-3EC0-4DA2-AA06-3838A12AAD7C}" type="sibTrans" cxnId="{E44AA818-9722-4CFC-82B3-F50B549CCA8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D76C223-7F43-46BA-89B9-8F7BF18D7DC4}">
      <dgm:prSet phldrT="[文本]" custT="1"/>
      <dgm:spPr/>
      <dgm:t>
        <a:bodyPr/>
        <a:lstStyle/>
        <a:p>
          <a:pPr algn="l"/>
          <a:r>
            <a:rPr lang="en-US" altLang="zh-CN" sz="1400" dirty="0">
              <a:latin typeface="微软雅黑" pitchFamily="34" charset="-122"/>
              <a:ea typeface="微软雅黑" pitchFamily="34" charset="-122"/>
            </a:rPr>
            <a:t>7</a:t>
          </a:r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*</a:t>
          </a:r>
          <a:r>
            <a:rPr lang="en-US" altLang="zh-CN" sz="1400" dirty="0">
              <a:latin typeface="微软雅黑" pitchFamily="34" charset="-122"/>
              <a:ea typeface="微软雅黑" pitchFamily="34" charset="-122"/>
            </a:rPr>
            <a:t>24</a:t>
          </a:r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保障屏幕服务稳定性。</a:t>
          </a:r>
        </a:p>
      </dgm:t>
    </dgm:pt>
    <dgm:pt modelId="{A7041FDC-898F-41F9-872A-3B4B3AB2ACF9}" type="parTrans" cxnId="{42EF1AB5-7FA9-4C58-A5EC-886CD67E09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1799FE-7E25-44AA-89F4-9A84D32AB116}" type="sibTrans" cxnId="{42EF1AB5-7FA9-4C58-A5EC-886CD67E09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92D7C66-7925-41EB-885A-F4C57F63DAAD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高性能</a:t>
          </a:r>
        </a:p>
      </dgm:t>
    </dgm:pt>
    <dgm:pt modelId="{1C07012E-5C69-4F98-B4F5-EB8B6D79C9A7}" type="parTrans" cxnId="{95B1B870-5C22-4110-A2B9-7798916FC96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9368DC8-75EB-43D3-AFB2-11B62AEF0DFC}" type="sibTrans" cxnId="{95B1B870-5C22-4110-A2B9-7798916FC96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BBB0610-AC3E-486C-93D3-A3F800648E9D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对于机顶盒的屏幕任务请求，优先读取缓存信息，优化处理性能。</a:t>
          </a:r>
        </a:p>
      </dgm:t>
    </dgm:pt>
    <dgm:pt modelId="{C7EF301A-0C25-47F2-8662-7EA48B65064E}" type="parTrans" cxnId="{60BDA750-FCFB-4C97-A19D-1CDBEBC0A6F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F01E1B2-DB49-4161-8E28-D51F645707DA}" type="sibTrans" cxnId="{60BDA750-FCFB-4C97-A19D-1CDBEBC0A6F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BC225BA-FB0A-4CA7-9B7C-4BE4498F2DE9}">
      <dgm:prSet phldrT="[文本]"/>
      <dgm:spPr/>
      <dgm:t>
        <a:bodyPr/>
        <a:lstStyle/>
        <a:p>
          <a:r>
            <a:rPr lang="zh-CN" altLang="en-US" dirty="0">
              <a:latin typeface="微软雅黑" pitchFamily="34" charset="-122"/>
              <a:ea typeface="微软雅黑" pitchFamily="34" charset="-122"/>
            </a:rPr>
            <a:t>任务化</a:t>
          </a:r>
        </a:p>
      </dgm:t>
    </dgm:pt>
    <dgm:pt modelId="{A271570D-49BB-48AB-8785-C60DFF2F64C7}" type="parTrans" cxnId="{4371E6FE-1CDA-47B9-A45F-DD996C3290A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FA64636-1D63-41E4-9BBA-E4074203E4AE}" type="sibTrans" cxnId="{4371E6FE-1CDA-47B9-A45F-DD996C3290A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DE4624B-9635-4B3D-A0C7-674AE93E2838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屏幕编辑完成后，发布成任务；</a:t>
          </a:r>
        </a:p>
      </dgm:t>
    </dgm:pt>
    <dgm:pt modelId="{1AC1B5AF-F378-4C28-AD48-33AB1FD9EF5E}" type="parTrans" cxnId="{4E1727C0-B462-4BD4-833C-086D5206973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E1B8267-B570-467F-A348-7C020A6415AF}" type="sibTrans" cxnId="{4E1727C0-B462-4BD4-833C-086D5206973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5B9CC73-A519-4508-8476-3514C7616A7D}">
      <dgm:prSet phldrT="[文本]" custT="1"/>
      <dgm:spPr/>
      <dgm:t>
        <a:bodyPr/>
        <a:lstStyle/>
        <a:p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59C8B4C5-A96F-4AB6-AB8B-06DA3997D321}" type="parTrans" cxnId="{2943A990-617D-4562-9CE1-9CD654DA2EAE}">
      <dgm:prSet/>
      <dgm:spPr/>
      <dgm:t>
        <a:bodyPr/>
        <a:lstStyle/>
        <a:p>
          <a:endParaRPr lang="zh-CN" altLang="en-US"/>
        </a:p>
      </dgm:t>
    </dgm:pt>
    <dgm:pt modelId="{47BE7174-896F-4B34-AAC0-62984DB43B14}" type="sibTrans" cxnId="{2943A990-617D-4562-9CE1-9CD654DA2EAE}">
      <dgm:prSet/>
      <dgm:spPr/>
      <dgm:t>
        <a:bodyPr/>
        <a:lstStyle/>
        <a:p>
          <a:endParaRPr lang="zh-CN" altLang="en-US"/>
        </a:p>
      </dgm:t>
    </dgm:pt>
    <dgm:pt modelId="{73BEA531-91A5-4CB3-A5E9-9F6560641C04}">
      <dgm:prSet phldrT="[文本]" custT="1"/>
      <dgm:spPr/>
      <dgm:t>
        <a:bodyPr/>
        <a:lstStyle/>
        <a:p>
          <a:pPr algn="l"/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机顶盒端</a:t>
          </a:r>
          <a:r>
            <a:rPr lang="en-US" altLang="zh-CN" sz="1400" dirty="0">
              <a:latin typeface="微软雅黑" pitchFamily="34" charset="-122"/>
              <a:ea typeface="微软雅黑" pitchFamily="34" charset="-122"/>
            </a:rPr>
            <a:t>launcher</a:t>
          </a:r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在本地分析处理后进行渲染，保证用户每次都能更新完整且无明显感知。</a:t>
          </a:r>
        </a:p>
      </dgm:t>
    </dgm:pt>
    <dgm:pt modelId="{87D4AB5F-5BA1-4262-9BD2-F1418DF5A496}" type="parTrans" cxnId="{58F9E3C8-54CA-4A61-91D3-E9E15EFD2586}">
      <dgm:prSet/>
      <dgm:spPr/>
      <dgm:t>
        <a:bodyPr/>
        <a:lstStyle/>
        <a:p>
          <a:endParaRPr lang="zh-CN" altLang="en-US"/>
        </a:p>
      </dgm:t>
    </dgm:pt>
    <dgm:pt modelId="{0CBE4A96-52C6-4F01-A7A3-6FD8EB1ECDB1}" type="sibTrans" cxnId="{58F9E3C8-54CA-4A61-91D3-E9E15EFD2586}">
      <dgm:prSet/>
      <dgm:spPr/>
      <dgm:t>
        <a:bodyPr/>
        <a:lstStyle/>
        <a:p>
          <a:endParaRPr lang="zh-CN" altLang="en-US"/>
        </a:p>
      </dgm:t>
    </dgm:pt>
    <dgm:pt modelId="{94881AB2-584B-42AD-9B84-B54431B833A0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目标：保证每个用户获取到符合运营目标、用户习惯的屏幕内容。</a:t>
          </a:r>
        </a:p>
      </dgm:t>
    </dgm:pt>
    <dgm:pt modelId="{EF4D16B9-5FE4-4D2F-AF34-ECEBD7978957}" type="parTrans" cxnId="{4FA8D883-7FAD-4F44-BD39-B64A664D12E2}">
      <dgm:prSet/>
      <dgm:spPr/>
      <dgm:t>
        <a:bodyPr/>
        <a:lstStyle/>
        <a:p>
          <a:endParaRPr lang="zh-CN" altLang="en-US"/>
        </a:p>
      </dgm:t>
    </dgm:pt>
    <dgm:pt modelId="{B12987F1-2171-4630-A121-3AA95AAED2D2}" type="sibTrans" cxnId="{4FA8D883-7FAD-4F44-BD39-B64A664D12E2}">
      <dgm:prSet/>
      <dgm:spPr/>
      <dgm:t>
        <a:bodyPr/>
        <a:lstStyle/>
        <a:p>
          <a:endParaRPr lang="zh-CN" altLang="en-US"/>
        </a:p>
      </dgm:t>
    </dgm:pt>
    <dgm:pt modelId="{698ACA15-439A-44D1-B174-FC5A49FCCF34}">
      <dgm:prSet phldrT="[文本]" custT="1"/>
      <dgm:spPr/>
      <dgm:t>
        <a:bodyPr/>
        <a:lstStyle/>
        <a:p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任务可实时、可定时、可暂停、可恢复。</a:t>
          </a:r>
        </a:p>
      </dgm:t>
    </dgm:pt>
    <dgm:pt modelId="{E954A635-3935-4022-9ECA-6F2C57B51771}" type="parTrans" cxnId="{F1373F34-B87D-467F-BFB1-7154FBACC4DB}">
      <dgm:prSet/>
      <dgm:spPr/>
      <dgm:t>
        <a:bodyPr/>
        <a:lstStyle/>
        <a:p>
          <a:endParaRPr lang="zh-CN" altLang="en-US"/>
        </a:p>
      </dgm:t>
    </dgm:pt>
    <dgm:pt modelId="{048EECE2-3AB1-4CF0-8E9F-57C8A1A9D705}" type="sibTrans" cxnId="{F1373F34-B87D-467F-BFB1-7154FBACC4DB}">
      <dgm:prSet/>
      <dgm:spPr/>
      <dgm:t>
        <a:bodyPr/>
        <a:lstStyle/>
        <a:p>
          <a:endParaRPr lang="zh-CN" altLang="en-US"/>
        </a:p>
      </dgm:t>
    </dgm:pt>
    <dgm:pt modelId="{ABDFAFB3-5F63-4F06-BF88-50377F8C3B95}" type="pres">
      <dgm:prSet presAssocID="{CA3BEA86-E7ED-4B1E-9EBF-F77A177CE84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1C13770-7715-41A4-9363-8E05D08E3997}" type="pres">
      <dgm:prSet presAssocID="{CA3BEA86-E7ED-4B1E-9EBF-F77A177CE844}" presName="children" presStyleCnt="0"/>
      <dgm:spPr/>
    </dgm:pt>
    <dgm:pt modelId="{A7CD3C78-E1EC-4443-8CCB-DE8717F9D2E5}" type="pres">
      <dgm:prSet presAssocID="{CA3BEA86-E7ED-4B1E-9EBF-F77A177CE844}" presName="child1group" presStyleCnt="0"/>
      <dgm:spPr/>
    </dgm:pt>
    <dgm:pt modelId="{1FBC5A00-2CCA-47BF-A28E-880660F6ED5D}" type="pres">
      <dgm:prSet presAssocID="{CA3BEA86-E7ED-4B1E-9EBF-F77A177CE844}" presName="child1" presStyleLbl="bgAcc1" presStyleIdx="0" presStyleCnt="4" custScaleX="208651" custScaleY="161210" custLinFactNeighborX="-41106" custLinFactNeighborY="20215"/>
      <dgm:spPr/>
    </dgm:pt>
    <dgm:pt modelId="{91B87F9C-93AB-4628-9CEE-32FFD2AA36B4}" type="pres">
      <dgm:prSet presAssocID="{CA3BEA86-E7ED-4B1E-9EBF-F77A177CE844}" presName="child1Text" presStyleLbl="bgAcc1" presStyleIdx="0" presStyleCnt="4">
        <dgm:presLayoutVars>
          <dgm:bulletEnabled val="1"/>
        </dgm:presLayoutVars>
      </dgm:prSet>
      <dgm:spPr/>
    </dgm:pt>
    <dgm:pt modelId="{A729CE64-F020-4B4D-865D-2D9571091FA8}" type="pres">
      <dgm:prSet presAssocID="{CA3BEA86-E7ED-4B1E-9EBF-F77A177CE844}" presName="child2group" presStyleCnt="0"/>
      <dgm:spPr/>
    </dgm:pt>
    <dgm:pt modelId="{6099DCC5-2195-4F68-98A6-5EC25719205F}" type="pres">
      <dgm:prSet presAssocID="{CA3BEA86-E7ED-4B1E-9EBF-F77A177CE844}" presName="child2" presStyleLbl="bgAcc1" presStyleIdx="1" presStyleCnt="4" custScaleX="208651" custScaleY="161233" custLinFactNeighborX="41909" custLinFactNeighborY="20804"/>
      <dgm:spPr/>
    </dgm:pt>
    <dgm:pt modelId="{80DD2F17-697F-4D10-A41E-F717092F32E7}" type="pres">
      <dgm:prSet presAssocID="{CA3BEA86-E7ED-4B1E-9EBF-F77A177CE844}" presName="child2Text" presStyleLbl="bgAcc1" presStyleIdx="1" presStyleCnt="4">
        <dgm:presLayoutVars>
          <dgm:bulletEnabled val="1"/>
        </dgm:presLayoutVars>
      </dgm:prSet>
      <dgm:spPr/>
    </dgm:pt>
    <dgm:pt modelId="{E7242F33-5FB6-4638-8B8C-11E38AEC62B7}" type="pres">
      <dgm:prSet presAssocID="{CA3BEA86-E7ED-4B1E-9EBF-F77A177CE844}" presName="child3group" presStyleCnt="0"/>
      <dgm:spPr/>
    </dgm:pt>
    <dgm:pt modelId="{96C2FD2F-EAF5-4C07-9469-341178FC2C21}" type="pres">
      <dgm:prSet presAssocID="{CA3BEA86-E7ED-4B1E-9EBF-F77A177CE844}" presName="child3" presStyleLbl="bgAcc1" presStyleIdx="2" presStyleCnt="4" custScaleX="208651" custScaleY="161056" custLinFactNeighborX="40865" custLinFactNeighborY="-19831"/>
      <dgm:spPr/>
    </dgm:pt>
    <dgm:pt modelId="{B4795F7A-1810-4983-9AE7-8EC1B2C14764}" type="pres">
      <dgm:prSet presAssocID="{CA3BEA86-E7ED-4B1E-9EBF-F77A177CE844}" presName="child3Text" presStyleLbl="bgAcc1" presStyleIdx="2" presStyleCnt="4">
        <dgm:presLayoutVars>
          <dgm:bulletEnabled val="1"/>
        </dgm:presLayoutVars>
      </dgm:prSet>
      <dgm:spPr/>
    </dgm:pt>
    <dgm:pt modelId="{16700DF9-B354-4837-8D93-1AABCA7B5F5C}" type="pres">
      <dgm:prSet presAssocID="{CA3BEA86-E7ED-4B1E-9EBF-F77A177CE844}" presName="child4group" presStyleCnt="0"/>
      <dgm:spPr/>
    </dgm:pt>
    <dgm:pt modelId="{DF829066-6196-41B4-B50E-678141C6EAB8}" type="pres">
      <dgm:prSet presAssocID="{CA3BEA86-E7ED-4B1E-9EBF-F77A177CE844}" presName="child4" presStyleLbl="bgAcc1" presStyleIdx="3" presStyleCnt="4" custScaleX="208651" custScaleY="161052" custLinFactNeighborX="-39882" custLinFactNeighborY="-20274"/>
      <dgm:spPr/>
    </dgm:pt>
    <dgm:pt modelId="{6A50FDF6-6D77-4AF1-B3BB-0BF1E9BEEE48}" type="pres">
      <dgm:prSet presAssocID="{CA3BEA86-E7ED-4B1E-9EBF-F77A177CE844}" presName="child4Text" presStyleLbl="bgAcc1" presStyleIdx="3" presStyleCnt="4">
        <dgm:presLayoutVars>
          <dgm:bulletEnabled val="1"/>
        </dgm:presLayoutVars>
      </dgm:prSet>
      <dgm:spPr/>
    </dgm:pt>
    <dgm:pt modelId="{E9A43F0F-6B55-47C5-8784-857B2B86059C}" type="pres">
      <dgm:prSet presAssocID="{CA3BEA86-E7ED-4B1E-9EBF-F77A177CE844}" presName="childPlaceholder" presStyleCnt="0"/>
      <dgm:spPr/>
    </dgm:pt>
    <dgm:pt modelId="{71D909EF-71AC-4707-977B-A8EF325C749D}" type="pres">
      <dgm:prSet presAssocID="{CA3BEA86-E7ED-4B1E-9EBF-F77A177CE844}" presName="circle" presStyleCnt="0"/>
      <dgm:spPr/>
    </dgm:pt>
    <dgm:pt modelId="{C647DB54-1B05-4DE6-960E-1108ADEAE489}" type="pres">
      <dgm:prSet presAssocID="{CA3BEA86-E7ED-4B1E-9EBF-F77A177CE84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F180441-63D5-4BB6-9459-A84EDACC3A12}" type="pres">
      <dgm:prSet presAssocID="{CA3BEA86-E7ED-4B1E-9EBF-F77A177CE84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7210C74-98D5-4A1E-9A12-4DBFE1676A61}" type="pres">
      <dgm:prSet presAssocID="{CA3BEA86-E7ED-4B1E-9EBF-F77A177CE84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B175B9B5-D9F2-42CD-8F1D-735E31AC44CA}" type="pres">
      <dgm:prSet presAssocID="{CA3BEA86-E7ED-4B1E-9EBF-F77A177CE84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2556B0E-2597-4516-95A3-BEE8C82EFF76}" type="pres">
      <dgm:prSet presAssocID="{CA3BEA86-E7ED-4B1E-9EBF-F77A177CE844}" presName="quadrantPlaceholder" presStyleCnt="0"/>
      <dgm:spPr/>
    </dgm:pt>
    <dgm:pt modelId="{5FEEEC5C-0D1B-4937-ACF7-52ABF0049795}" type="pres">
      <dgm:prSet presAssocID="{CA3BEA86-E7ED-4B1E-9EBF-F77A177CE844}" presName="center1" presStyleLbl="fgShp" presStyleIdx="0" presStyleCnt="2"/>
      <dgm:spPr/>
    </dgm:pt>
    <dgm:pt modelId="{3F22A411-724C-4B01-B3C3-2258EB0487AB}" type="pres">
      <dgm:prSet presAssocID="{CA3BEA86-E7ED-4B1E-9EBF-F77A177CE844}" presName="center2" presStyleLbl="fgShp" presStyleIdx="1" presStyleCnt="2"/>
      <dgm:spPr/>
    </dgm:pt>
  </dgm:ptLst>
  <dgm:cxnLst>
    <dgm:cxn modelId="{50817109-B477-48CD-81A2-E1EEE51D2C64}" type="presOf" srcId="{439A3AEB-74BA-45F3-B07D-6FAB95972347}" destId="{91B87F9C-93AB-4628-9CEE-32FFD2AA36B4}" srcOrd="1" destOrd="0" presId="urn:microsoft.com/office/officeart/2005/8/layout/cycle4"/>
    <dgm:cxn modelId="{F3A5980E-D3B4-486C-90E3-BDE941C4067E}" type="presOf" srcId="{BBBB0610-AC3E-486C-93D3-A3F800648E9D}" destId="{B4795F7A-1810-4983-9AE7-8EC1B2C14764}" srcOrd="1" destOrd="0" presId="urn:microsoft.com/office/officeart/2005/8/layout/cycle4"/>
    <dgm:cxn modelId="{E44AA818-9722-4CFC-82B3-F50B549CCA82}" srcId="{CA3BEA86-E7ED-4B1E-9EBF-F77A177CE844}" destId="{DE00B856-4E17-4432-9452-1D00D74C59FE}" srcOrd="1" destOrd="0" parTransId="{D6F30634-F771-4616-BE9F-C61ED49B94D3}" sibTransId="{DCA4A464-3EC0-4DA2-AA06-3838A12AAD7C}"/>
    <dgm:cxn modelId="{6A069928-885B-4BC2-93CC-25A5A13B7270}" type="presOf" srcId="{6BC225BA-FB0A-4CA7-9B7C-4BE4498F2DE9}" destId="{B175B9B5-D9F2-42CD-8F1D-735E31AC44CA}" srcOrd="0" destOrd="0" presId="urn:microsoft.com/office/officeart/2005/8/layout/cycle4"/>
    <dgm:cxn modelId="{F1373F34-B87D-467F-BFB1-7154FBACC4DB}" srcId="{6BC225BA-FB0A-4CA7-9B7C-4BE4498F2DE9}" destId="{698ACA15-439A-44D1-B174-FC5A49FCCF34}" srcOrd="1" destOrd="0" parTransId="{E954A635-3935-4022-9ECA-6F2C57B51771}" sibTransId="{048EECE2-3AB1-4CF0-8E9F-57C8A1A9D705}"/>
    <dgm:cxn modelId="{36FDDB35-BB7B-45B7-A33D-05AB26CFA84A}" type="presOf" srcId="{BBBB0610-AC3E-486C-93D3-A3F800648E9D}" destId="{96C2FD2F-EAF5-4C07-9469-341178FC2C21}" srcOrd="0" destOrd="0" presId="urn:microsoft.com/office/officeart/2005/8/layout/cycle4"/>
    <dgm:cxn modelId="{3241A038-49FE-4452-9D8E-0B713E6525D4}" type="presOf" srcId="{9DE4624B-9635-4B3D-A0C7-674AE93E2838}" destId="{6A50FDF6-6D77-4AF1-B3BB-0BF1E9BEEE48}" srcOrd="1" destOrd="0" presId="urn:microsoft.com/office/officeart/2005/8/layout/cycle4"/>
    <dgm:cxn modelId="{7E80D25B-D879-42E6-A7EE-75B064CBA33D}" type="presOf" srcId="{698ACA15-439A-44D1-B174-FC5A49FCCF34}" destId="{DF829066-6196-41B4-B50E-678141C6EAB8}" srcOrd="0" destOrd="1" presId="urn:microsoft.com/office/officeart/2005/8/layout/cycle4"/>
    <dgm:cxn modelId="{5AB4E061-6CE6-48C7-90E3-871275D42AD9}" type="presOf" srcId="{B92D7C66-7925-41EB-885A-F4C57F63DAAD}" destId="{27210C74-98D5-4A1E-9A12-4DBFE1676A61}" srcOrd="0" destOrd="0" presId="urn:microsoft.com/office/officeart/2005/8/layout/cycle4"/>
    <dgm:cxn modelId="{7A5AC742-483F-427B-8AFB-DCAD882D58DE}" type="presOf" srcId="{05B9CC73-A519-4508-8476-3514C7616A7D}" destId="{91B87F9C-93AB-4628-9CEE-32FFD2AA36B4}" srcOrd="1" destOrd="2" presId="urn:microsoft.com/office/officeart/2005/8/layout/cycle4"/>
    <dgm:cxn modelId="{917DE644-6EEB-4829-9A05-63D2F6D3011E}" type="presOf" srcId="{73BEA531-91A5-4CB3-A5E9-9F6560641C04}" destId="{6099DCC5-2195-4F68-98A6-5EC25719205F}" srcOrd="0" destOrd="1" presId="urn:microsoft.com/office/officeart/2005/8/layout/cycle4"/>
    <dgm:cxn modelId="{7069D266-E9AD-4C5F-AFA6-D728FB0DCB0C}" type="presOf" srcId="{929E21EF-05A2-4493-AA40-BE36D79182F1}" destId="{C647DB54-1B05-4DE6-960E-1108ADEAE489}" srcOrd="0" destOrd="0" presId="urn:microsoft.com/office/officeart/2005/8/layout/cycle4"/>
    <dgm:cxn modelId="{D6AC026A-2A2D-49B1-9E4A-83CA52ED4825}" srcId="{929E21EF-05A2-4493-AA40-BE36D79182F1}" destId="{439A3AEB-74BA-45F3-B07D-6FAB95972347}" srcOrd="0" destOrd="0" parTransId="{5512F139-75E9-4CFA-BF28-FE6E6F270AEC}" sibTransId="{06F19983-09C6-4EAB-9231-D38C3E5DFC17}"/>
    <dgm:cxn modelId="{2081B36F-7A24-4A6F-B168-F0EB89D8DE4F}" type="presOf" srcId="{94881AB2-584B-42AD-9B84-B54431B833A0}" destId="{91B87F9C-93AB-4628-9CEE-32FFD2AA36B4}" srcOrd="1" destOrd="1" presId="urn:microsoft.com/office/officeart/2005/8/layout/cycle4"/>
    <dgm:cxn modelId="{60BDA750-FCFB-4C97-A19D-1CDBEBC0A6F4}" srcId="{B92D7C66-7925-41EB-885A-F4C57F63DAAD}" destId="{BBBB0610-AC3E-486C-93D3-A3F800648E9D}" srcOrd="0" destOrd="0" parTransId="{C7EF301A-0C25-47F2-8662-7EA48B65064E}" sibTransId="{DF01E1B2-DB49-4161-8E28-D51F645707DA}"/>
    <dgm:cxn modelId="{95B1B870-5C22-4110-A2B9-7798916FC96D}" srcId="{CA3BEA86-E7ED-4B1E-9EBF-F77A177CE844}" destId="{B92D7C66-7925-41EB-885A-F4C57F63DAAD}" srcOrd="2" destOrd="0" parTransId="{1C07012E-5C69-4F98-B4F5-EB8B6D79C9A7}" sibTransId="{39368DC8-75EB-43D3-AFB2-11B62AEF0DFC}"/>
    <dgm:cxn modelId="{5C7D3372-3183-4536-A928-FF5CA3F61A3B}" srcId="{CA3BEA86-E7ED-4B1E-9EBF-F77A177CE844}" destId="{929E21EF-05A2-4493-AA40-BE36D79182F1}" srcOrd="0" destOrd="0" parTransId="{FC856687-5432-402C-BC22-C2253A243936}" sibTransId="{FBC8FB45-E8AF-4413-A748-CBD3B4605FA2}"/>
    <dgm:cxn modelId="{14E8F354-524D-4254-BD8A-B75C6876988B}" type="presOf" srcId="{5D76C223-7F43-46BA-89B9-8F7BF18D7DC4}" destId="{6099DCC5-2195-4F68-98A6-5EC25719205F}" srcOrd="0" destOrd="0" presId="urn:microsoft.com/office/officeart/2005/8/layout/cycle4"/>
    <dgm:cxn modelId="{2DB34679-E5F5-4816-B68A-396BF90C3172}" type="presOf" srcId="{05B9CC73-A519-4508-8476-3514C7616A7D}" destId="{1FBC5A00-2CCA-47BF-A28E-880660F6ED5D}" srcOrd="0" destOrd="2" presId="urn:microsoft.com/office/officeart/2005/8/layout/cycle4"/>
    <dgm:cxn modelId="{AD327E82-ADEE-497A-823E-C19109C189A5}" type="presOf" srcId="{73BEA531-91A5-4CB3-A5E9-9F6560641C04}" destId="{80DD2F17-697F-4D10-A41E-F717092F32E7}" srcOrd="1" destOrd="1" presId="urn:microsoft.com/office/officeart/2005/8/layout/cycle4"/>
    <dgm:cxn modelId="{4FA8D883-7FAD-4F44-BD39-B64A664D12E2}" srcId="{929E21EF-05A2-4493-AA40-BE36D79182F1}" destId="{94881AB2-584B-42AD-9B84-B54431B833A0}" srcOrd="1" destOrd="0" parTransId="{EF4D16B9-5FE4-4D2F-AF34-ECEBD7978957}" sibTransId="{B12987F1-2171-4630-A121-3AA95AAED2D2}"/>
    <dgm:cxn modelId="{539CAF85-A6EC-4C8C-99AD-374888BCBEFE}" type="presOf" srcId="{9DE4624B-9635-4B3D-A0C7-674AE93E2838}" destId="{DF829066-6196-41B4-B50E-678141C6EAB8}" srcOrd="0" destOrd="0" presId="urn:microsoft.com/office/officeart/2005/8/layout/cycle4"/>
    <dgm:cxn modelId="{AE94EF86-18E5-4CAF-B3F8-8C373ED754EF}" type="presOf" srcId="{5D76C223-7F43-46BA-89B9-8F7BF18D7DC4}" destId="{80DD2F17-697F-4D10-A41E-F717092F32E7}" srcOrd="1" destOrd="0" presId="urn:microsoft.com/office/officeart/2005/8/layout/cycle4"/>
    <dgm:cxn modelId="{153CA58C-ABC1-430E-826E-152EDA6BE453}" type="presOf" srcId="{439A3AEB-74BA-45F3-B07D-6FAB95972347}" destId="{1FBC5A00-2CCA-47BF-A28E-880660F6ED5D}" srcOrd="0" destOrd="0" presId="urn:microsoft.com/office/officeart/2005/8/layout/cycle4"/>
    <dgm:cxn modelId="{2943A990-617D-4562-9CE1-9CD654DA2EAE}" srcId="{929E21EF-05A2-4493-AA40-BE36D79182F1}" destId="{05B9CC73-A519-4508-8476-3514C7616A7D}" srcOrd="2" destOrd="0" parTransId="{59C8B4C5-A96F-4AB6-AB8B-06DA3997D321}" sibTransId="{47BE7174-896F-4B34-AAC0-62984DB43B14}"/>
    <dgm:cxn modelId="{CAD4EF92-252C-4D9D-8B2E-05389DBB8269}" type="presOf" srcId="{94881AB2-584B-42AD-9B84-B54431B833A0}" destId="{1FBC5A00-2CCA-47BF-A28E-880660F6ED5D}" srcOrd="0" destOrd="1" presId="urn:microsoft.com/office/officeart/2005/8/layout/cycle4"/>
    <dgm:cxn modelId="{42EF1AB5-7FA9-4C58-A5EC-886CD67E09B6}" srcId="{DE00B856-4E17-4432-9452-1D00D74C59FE}" destId="{5D76C223-7F43-46BA-89B9-8F7BF18D7DC4}" srcOrd="0" destOrd="0" parTransId="{A7041FDC-898F-41F9-872A-3B4B3AB2ACF9}" sibTransId="{C41799FE-7E25-44AA-89F4-9A84D32AB116}"/>
    <dgm:cxn modelId="{4E1727C0-B462-4BD4-833C-086D52069733}" srcId="{6BC225BA-FB0A-4CA7-9B7C-4BE4498F2DE9}" destId="{9DE4624B-9635-4B3D-A0C7-674AE93E2838}" srcOrd="0" destOrd="0" parTransId="{1AC1B5AF-F378-4C28-AD48-33AB1FD9EF5E}" sibTransId="{CE1B8267-B570-467F-A348-7C020A6415AF}"/>
    <dgm:cxn modelId="{35E704C2-E83A-40CB-A54E-3612B50944A4}" type="presOf" srcId="{CA3BEA86-E7ED-4B1E-9EBF-F77A177CE844}" destId="{ABDFAFB3-5F63-4F06-BF88-50377F8C3B95}" srcOrd="0" destOrd="0" presId="urn:microsoft.com/office/officeart/2005/8/layout/cycle4"/>
    <dgm:cxn modelId="{19A61DC5-DBC9-45E2-9D2F-445DEC982798}" type="presOf" srcId="{698ACA15-439A-44D1-B174-FC5A49FCCF34}" destId="{6A50FDF6-6D77-4AF1-B3BB-0BF1E9BEEE48}" srcOrd="1" destOrd="1" presId="urn:microsoft.com/office/officeart/2005/8/layout/cycle4"/>
    <dgm:cxn modelId="{58F9E3C8-54CA-4A61-91D3-E9E15EFD2586}" srcId="{DE00B856-4E17-4432-9452-1D00D74C59FE}" destId="{73BEA531-91A5-4CB3-A5E9-9F6560641C04}" srcOrd="1" destOrd="0" parTransId="{87D4AB5F-5BA1-4262-9BD2-F1418DF5A496}" sibTransId="{0CBE4A96-52C6-4F01-A7A3-6FD8EB1ECDB1}"/>
    <dgm:cxn modelId="{EE746BE7-F03F-40B5-B79A-BA8487E56C06}" type="presOf" srcId="{DE00B856-4E17-4432-9452-1D00D74C59FE}" destId="{FF180441-63D5-4BB6-9459-A84EDACC3A12}" srcOrd="0" destOrd="0" presId="urn:microsoft.com/office/officeart/2005/8/layout/cycle4"/>
    <dgm:cxn modelId="{4371E6FE-1CDA-47B9-A45F-DD996C3290AA}" srcId="{CA3BEA86-E7ED-4B1E-9EBF-F77A177CE844}" destId="{6BC225BA-FB0A-4CA7-9B7C-4BE4498F2DE9}" srcOrd="3" destOrd="0" parTransId="{A271570D-49BB-48AB-8785-C60DFF2F64C7}" sibTransId="{0FA64636-1D63-41E4-9BBA-E4074203E4AE}"/>
    <dgm:cxn modelId="{FF8CF929-D9F2-4456-A622-484267A3C4D3}" type="presParOf" srcId="{ABDFAFB3-5F63-4F06-BF88-50377F8C3B95}" destId="{61C13770-7715-41A4-9363-8E05D08E3997}" srcOrd="0" destOrd="0" presId="urn:microsoft.com/office/officeart/2005/8/layout/cycle4"/>
    <dgm:cxn modelId="{B1DCDCFC-F22D-4DDF-8ACA-E7BA4651D4CD}" type="presParOf" srcId="{61C13770-7715-41A4-9363-8E05D08E3997}" destId="{A7CD3C78-E1EC-4443-8CCB-DE8717F9D2E5}" srcOrd="0" destOrd="0" presId="urn:microsoft.com/office/officeart/2005/8/layout/cycle4"/>
    <dgm:cxn modelId="{4F3F0F1F-0F18-430A-9035-D188EA7343D8}" type="presParOf" srcId="{A7CD3C78-E1EC-4443-8CCB-DE8717F9D2E5}" destId="{1FBC5A00-2CCA-47BF-A28E-880660F6ED5D}" srcOrd="0" destOrd="0" presId="urn:microsoft.com/office/officeart/2005/8/layout/cycle4"/>
    <dgm:cxn modelId="{0D639196-4DD9-4A22-9883-4CC90FF15032}" type="presParOf" srcId="{A7CD3C78-E1EC-4443-8CCB-DE8717F9D2E5}" destId="{91B87F9C-93AB-4628-9CEE-32FFD2AA36B4}" srcOrd="1" destOrd="0" presId="urn:microsoft.com/office/officeart/2005/8/layout/cycle4"/>
    <dgm:cxn modelId="{0521497D-C397-4F04-833D-85DA7052956A}" type="presParOf" srcId="{61C13770-7715-41A4-9363-8E05D08E3997}" destId="{A729CE64-F020-4B4D-865D-2D9571091FA8}" srcOrd="1" destOrd="0" presId="urn:microsoft.com/office/officeart/2005/8/layout/cycle4"/>
    <dgm:cxn modelId="{83F8CAE4-E642-4EBB-B086-162B45062BF6}" type="presParOf" srcId="{A729CE64-F020-4B4D-865D-2D9571091FA8}" destId="{6099DCC5-2195-4F68-98A6-5EC25719205F}" srcOrd="0" destOrd="0" presId="urn:microsoft.com/office/officeart/2005/8/layout/cycle4"/>
    <dgm:cxn modelId="{EB17283C-1E48-4C83-A427-1612F64596E1}" type="presParOf" srcId="{A729CE64-F020-4B4D-865D-2D9571091FA8}" destId="{80DD2F17-697F-4D10-A41E-F717092F32E7}" srcOrd="1" destOrd="0" presId="urn:microsoft.com/office/officeart/2005/8/layout/cycle4"/>
    <dgm:cxn modelId="{C4B4F8D7-808F-4D2D-AC5F-753F1BCA9F1E}" type="presParOf" srcId="{61C13770-7715-41A4-9363-8E05D08E3997}" destId="{E7242F33-5FB6-4638-8B8C-11E38AEC62B7}" srcOrd="2" destOrd="0" presId="urn:microsoft.com/office/officeart/2005/8/layout/cycle4"/>
    <dgm:cxn modelId="{E98C7D91-31F4-4F37-94A3-6496AEDDDCA7}" type="presParOf" srcId="{E7242F33-5FB6-4638-8B8C-11E38AEC62B7}" destId="{96C2FD2F-EAF5-4C07-9469-341178FC2C21}" srcOrd="0" destOrd="0" presId="urn:microsoft.com/office/officeart/2005/8/layout/cycle4"/>
    <dgm:cxn modelId="{0F0B54F2-28E7-4168-8E74-FF85B463C94D}" type="presParOf" srcId="{E7242F33-5FB6-4638-8B8C-11E38AEC62B7}" destId="{B4795F7A-1810-4983-9AE7-8EC1B2C14764}" srcOrd="1" destOrd="0" presId="urn:microsoft.com/office/officeart/2005/8/layout/cycle4"/>
    <dgm:cxn modelId="{DA2978AE-01F9-41FB-A452-941C1D7962F9}" type="presParOf" srcId="{61C13770-7715-41A4-9363-8E05D08E3997}" destId="{16700DF9-B354-4837-8D93-1AABCA7B5F5C}" srcOrd="3" destOrd="0" presId="urn:microsoft.com/office/officeart/2005/8/layout/cycle4"/>
    <dgm:cxn modelId="{810D24F3-37A0-4B67-B618-75E61438CE82}" type="presParOf" srcId="{16700DF9-B354-4837-8D93-1AABCA7B5F5C}" destId="{DF829066-6196-41B4-B50E-678141C6EAB8}" srcOrd="0" destOrd="0" presId="urn:microsoft.com/office/officeart/2005/8/layout/cycle4"/>
    <dgm:cxn modelId="{2EE145C2-BD5A-495A-BFA0-1C73A4245BCA}" type="presParOf" srcId="{16700DF9-B354-4837-8D93-1AABCA7B5F5C}" destId="{6A50FDF6-6D77-4AF1-B3BB-0BF1E9BEEE48}" srcOrd="1" destOrd="0" presId="urn:microsoft.com/office/officeart/2005/8/layout/cycle4"/>
    <dgm:cxn modelId="{47F265B3-5B12-4E45-9662-EEA5333A05B9}" type="presParOf" srcId="{61C13770-7715-41A4-9363-8E05D08E3997}" destId="{E9A43F0F-6B55-47C5-8784-857B2B86059C}" srcOrd="4" destOrd="0" presId="urn:microsoft.com/office/officeart/2005/8/layout/cycle4"/>
    <dgm:cxn modelId="{E4AB1777-59CF-4F7A-ABC0-A9F840CDB60B}" type="presParOf" srcId="{ABDFAFB3-5F63-4F06-BF88-50377F8C3B95}" destId="{71D909EF-71AC-4707-977B-A8EF325C749D}" srcOrd="1" destOrd="0" presId="urn:microsoft.com/office/officeart/2005/8/layout/cycle4"/>
    <dgm:cxn modelId="{2546271E-BBFA-450C-924E-84444BF8DB98}" type="presParOf" srcId="{71D909EF-71AC-4707-977B-A8EF325C749D}" destId="{C647DB54-1B05-4DE6-960E-1108ADEAE489}" srcOrd="0" destOrd="0" presId="urn:microsoft.com/office/officeart/2005/8/layout/cycle4"/>
    <dgm:cxn modelId="{B6ACB0D5-F0DF-46B7-8B7D-DCFCE6FA7523}" type="presParOf" srcId="{71D909EF-71AC-4707-977B-A8EF325C749D}" destId="{FF180441-63D5-4BB6-9459-A84EDACC3A12}" srcOrd="1" destOrd="0" presId="urn:microsoft.com/office/officeart/2005/8/layout/cycle4"/>
    <dgm:cxn modelId="{C5FBA688-0502-4E8F-BE95-005B51C9BD2E}" type="presParOf" srcId="{71D909EF-71AC-4707-977B-A8EF325C749D}" destId="{27210C74-98D5-4A1E-9A12-4DBFE1676A61}" srcOrd="2" destOrd="0" presId="urn:microsoft.com/office/officeart/2005/8/layout/cycle4"/>
    <dgm:cxn modelId="{22D7F56B-8AEF-4100-A7A6-369E7BE2B612}" type="presParOf" srcId="{71D909EF-71AC-4707-977B-A8EF325C749D}" destId="{B175B9B5-D9F2-42CD-8F1D-735E31AC44CA}" srcOrd="3" destOrd="0" presId="urn:microsoft.com/office/officeart/2005/8/layout/cycle4"/>
    <dgm:cxn modelId="{8D918C9D-4556-420A-8A79-0DA3A6085542}" type="presParOf" srcId="{71D909EF-71AC-4707-977B-A8EF325C749D}" destId="{72556B0E-2597-4516-95A3-BEE8C82EFF76}" srcOrd="4" destOrd="0" presId="urn:microsoft.com/office/officeart/2005/8/layout/cycle4"/>
    <dgm:cxn modelId="{61774253-8B23-4CE9-82D1-8206E795456A}" type="presParOf" srcId="{ABDFAFB3-5F63-4F06-BF88-50377F8C3B95}" destId="{5FEEEC5C-0D1B-4937-ACF7-52ABF0049795}" srcOrd="2" destOrd="0" presId="urn:microsoft.com/office/officeart/2005/8/layout/cycle4"/>
    <dgm:cxn modelId="{820ADF6B-EAF3-4F37-BCF1-24731C402134}" type="presParOf" srcId="{ABDFAFB3-5F63-4F06-BF88-50377F8C3B95}" destId="{3F22A411-724C-4B01-B3C3-2258EB0487A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4AEF2-E81F-42FD-A10F-B1632A743AA3}">
      <dsp:nvSpPr>
        <dsp:cNvPr id="0" name=""/>
        <dsp:cNvSpPr/>
      </dsp:nvSpPr>
      <dsp:spPr>
        <a:xfrm>
          <a:off x="1667907" y="374"/>
          <a:ext cx="1100385" cy="715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微软雅黑" pitchFamily="34" charset="-122"/>
              <a:ea typeface="微软雅黑" pitchFamily="34" charset="-122"/>
            </a:rPr>
            <a:t>留住老用户</a:t>
          </a:r>
        </a:p>
      </dsp:txBody>
      <dsp:txXfrm>
        <a:off x="1702823" y="35290"/>
        <a:ext cx="1030553" cy="645418"/>
      </dsp:txXfrm>
    </dsp:sp>
    <dsp:sp modelId="{5EEC9569-E0D2-495A-B10C-A69B07853AFD}">
      <dsp:nvSpPr>
        <dsp:cNvPr id="0" name=""/>
        <dsp:cNvSpPr/>
      </dsp:nvSpPr>
      <dsp:spPr>
        <a:xfrm>
          <a:off x="1571889" y="493748"/>
          <a:ext cx="2364369" cy="2364369"/>
        </a:xfrm>
        <a:custGeom>
          <a:avLst/>
          <a:gdLst/>
          <a:ahLst/>
          <a:cxnLst/>
          <a:rect l="0" t="0" r="0" b="0"/>
          <a:pathLst>
            <a:path>
              <a:moveTo>
                <a:pt x="1439864" y="28424"/>
              </a:moveTo>
              <a:arcTo wR="1182184" hR="1182184" stAng="16955387" swAng="2325866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1156A-DC7E-4C97-85ED-5EC12240B949}">
      <dsp:nvSpPr>
        <dsp:cNvPr id="0" name=""/>
        <dsp:cNvSpPr/>
      </dsp:nvSpPr>
      <dsp:spPr>
        <a:xfrm>
          <a:off x="3307721" y="1143923"/>
          <a:ext cx="1100385" cy="71525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微软雅黑" pitchFamily="34" charset="-122"/>
              <a:ea typeface="微软雅黑" pitchFamily="34" charset="-122"/>
            </a:rPr>
            <a:t>发展新用户</a:t>
          </a:r>
        </a:p>
      </dsp:txBody>
      <dsp:txXfrm>
        <a:off x="3342637" y="1178839"/>
        <a:ext cx="1030553" cy="645418"/>
      </dsp:txXfrm>
    </dsp:sp>
    <dsp:sp modelId="{AE7EF8DE-907F-40F1-8DD5-FB0982DF4791}">
      <dsp:nvSpPr>
        <dsp:cNvPr id="0" name=""/>
        <dsp:cNvSpPr/>
      </dsp:nvSpPr>
      <dsp:spPr>
        <a:xfrm>
          <a:off x="1553490" y="222615"/>
          <a:ext cx="2364369" cy="2364369"/>
        </a:xfrm>
        <a:custGeom>
          <a:avLst/>
          <a:gdLst/>
          <a:ahLst/>
          <a:cxnLst/>
          <a:rect l="0" t="0" r="0" b="0"/>
          <a:pathLst>
            <a:path>
              <a:moveTo>
                <a:pt x="2149926" y="1861182"/>
              </a:moveTo>
              <a:arcTo wR="1182184" hR="1182184" stAng="2103282" swAng="2454781"/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E3DAC-3D1A-4E1F-9215-4797AB446447}">
      <dsp:nvSpPr>
        <dsp:cNvPr id="0" name=""/>
        <dsp:cNvSpPr/>
      </dsp:nvSpPr>
      <dsp:spPr>
        <a:xfrm>
          <a:off x="1667907" y="2364744"/>
          <a:ext cx="1100385" cy="71525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微软雅黑" pitchFamily="34" charset="-122"/>
              <a:ea typeface="微软雅黑" pitchFamily="34" charset="-122"/>
            </a:rPr>
            <a:t>设计运营活动</a:t>
          </a:r>
        </a:p>
      </dsp:txBody>
      <dsp:txXfrm>
        <a:off x="1702823" y="2399660"/>
        <a:ext cx="1030553" cy="645418"/>
      </dsp:txXfrm>
    </dsp:sp>
    <dsp:sp modelId="{CF3478F2-B2E9-4E95-B8E7-218C36577D63}">
      <dsp:nvSpPr>
        <dsp:cNvPr id="0" name=""/>
        <dsp:cNvSpPr/>
      </dsp:nvSpPr>
      <dsp:spPr>
        <a:xfrm>
          <a:off x="577258" y="225714"/>
          <a:ext cx="2364369" cy="2364369"/>
        </a:xfrm>
        <a:custGeom>
          <a:avLst/>
          <a:gdLst/>
          <a:ahLst/>
          <a:cxnLst/>
          <a:rect l="0" t="0" r="0" b="0"/>
          <a:pathLst>
            <a:path>
              <a:moveTo>
                <a:pt x="852646" y="2317511"/>
              </a:moveTo>
              <a:arcTo wR="1182184" hR="1182184" stAng="6371150" swAng="2290037"/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34BD1-6244-4D58-8538-4C70C95DB5E8}">
      <dsp:nvSpPr>
        <dsp:cNvPr id="0" name=""/>
        <dsp:cNvSpPr/>
      </dsp:nvSpPr>
      <dsp:spPr>
        <a:xfrm>
          <a:off x="89929" y="1171636"/>
          <a:ext cx="1100385" cy="71525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微软雅黑" pitchFamily="34" charset="-122"/>
              <a:ea typeface="微软雅黑" pitchFamily="34" charset="-122"/>
            </a:rPr>
            <a:t>持续优化发展目标</a:t>
          </a:r>
        </a:p>
      </dsp:txBody>
      <dsp:txXfrm>
        <a:off x="124845" y="1206552"/>
        <a:ext cx="1030553" cy="645418"/>
      </dsp:txXfrm>
    </dsp:sp>
    <dsp:sp modelId="{F46B1072-71EE-4AFF-85AF-FDF4046B00E6}">
      <dsp:nvSpPr>
        <dsp:cNvPr id="0" name=""/>
        <dsp:cNvSpPr/>
      </dsp:nvSpPr>
      <dsp:spPr>
        <a:xfrm>
          <a:off x="572215" y="490665"/>
          <a:ext cx="2364369" cy="2364369"/>
        </a:xfrm>
        <a:custGeom>
          <a:avLst/>
          <a:gdLst/>
          <a:ahLst/>
          <a:cxnLst/>
          <a:rect l="0" t="0" r="0" b="0"/>
          <a:pathLst>
            <a:path>
              <a:moveTo>
                <a:pt x="233956" y="476193"/>
              </a:moveTo>
              <a:arcTo wR="1182184" hR="1182184" stAng="13000144" swAng="2253109"/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39544-1052-47C4-9255-0367A85AE4D7}">
      <dsp:nvSpPr>
        <dsp:cNvPr id="0" name=""/>
        <dsp:cNvSpPr/>
      </dsp:nvSpPr>
      <dsp:spPr>
        <a:xfrm>
          <a:off x="2595406" y="0"/>
          <a:ext cx="2671001" cy="26710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599A9-43E2-4C0E-AE34-6A53928FE4A2}">
      <dsp:nvSpPr>
        <dsp:cNvPr id="0" name=""/>
        <dsp:cNvSpPr/>
      </dsp:nvSpPr>
      <dsp:spPr>
        <a:xfrm>
          <a:off x="3260338" y="880780"/>
          <a:ext cx="1490208" cy="74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平台聚合</a:t>
          </a:r>
        </a:p>
      </dsp:txBody>
      <dsp:txXfrm>
        <a:off x="3260338" y="880780"/>
        <a:ext cx="1490208" cy="745016"/>
      </dsp:txXfrm>
    </dsp:sp>
    <dsp:sp modelId="{F61A9249-E7C9-4E1B-9476-16A0DB78D058}">
      <dsp:nvSpPr>
        <dsp:cNvPr id="0" name=""/>
        <dsp:cNvSpPr/>
      </dsp:nvSpPr>
      <dsp:spPr>
        <a:xfrm>
          <a:off x="1894333" y="1602785"/>
          <a:ext cx="2294593" cy="229556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5112A-6566-4A34-B930-73F96DCE9D3E}">
      <dsp:nvSpPr>
        <dsp:cNvPr id="0" name=""/>
        <dsp:cNvSpPr/>
      </dsp:nvSpPr>
      <dsp:spPr>
        <a:xfrm>
          <a:off x="2137242" y="2432815"/>
          <a:ext cx="1490208" cy="74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内容聚合</a:t>
          </a:r>
        </a:p>
      </dsp:txBody>
      <dsp:txXfrm>
        <a:off x="2137242" y="2432815"/>
        <a:ext cx="1490208" cy="745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B284-A37E-4F8F-8098-4F507AAB98BE}">
      <dsp:nvSpPr>
        <dsp:cNvPr id="0" name=""/>
        <dsp:cNvSpPr/>
      </dsp:nvSpPr>
      <dsp:spPr>
        <a:xfrm>
          <a:off x="0" y="0"/>
          <a:ext cx="3968528" cy="6136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微软雅黑" pitchFamily="34" charset="-122"/>
              <a:ea typeface="微软雅黑" pitchFamily="34" charset="-122"/>
            </a:rPr>
            <a:t>丰富的形态</a:t>
          </a:r>
        </a:p>
      </dsp:txBody>
      <dsp:txXfrm>
        <a:off x="0" y="0"/>
        <a:ext cx="3968528" cy="613648"/>
      </dsp:txXfrm>
    </dsp:sp>
    <dsp:sp modelId="{E53712E1-7AE0-4637-B11F-9DC6A6CD57F5}">
      <dsp:nvSpPr>
        <dsp:cNvPr id="0" name=""/>
        <dsp:cNvSpPr/>
      </dsp:nvSpPr>
      <dsp:spPr>
        <a:xfrm>
          <a:off x="0" y="605024"/>
          <a:ext cx="3968528" cy="238536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屏幕可以由一套分屏组成；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每个分屏上可呈现图片、视频、网页、二级屏幕等形式的元素；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屏幕可指定开机应用直接打开；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每个元素都可配置跳转方式。</a:t>
          </a:r>
        </a:p>
      </dsp:txBody>
      <dsp:txXfrm>
        <a:off x="0" y="605024"/>
        <a:ext cx="3968528" cy="2385368"/>
      </dsp:txXfrm>
    </dsp:sp>
    <dsp:sp modelId="{5105020D-7834-41AB-B1FA-F1F441EB62C7}">
      <dsp:nvSpPr>
        <dsp:cNvPr id="0" name=""/>
        <dsp:cNvSpPr/>
      </dsp:nvSpPr>
      <dsp:spPr>
        <a:xfrm>
          <a:off x="4524205" y="1"/>
          <a:ext cx="3968528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latin typeface="微软雅黑" pitchFamily="34" charset="-122"/>
              <a:ea typeface="微软雅黑" pitchFamily="34" charset="-122"/>
            </a:rPr>
            <a:t>便捷的编辑</a:t>
          </a:r>
        </a:p>
      </dsp:txBody>
      <dsp:txXfrm>
        <a:off x="4524205" y="1"/>
        <a:ext cx="3968528" cy="604800"/>
      </dsp:txXfrm>
    </dsp:sp>
    <dsp:sp modelId="{BB691CD1-7619-4B37-B54D-5A2DD9493B8C}">
      <dsp:nvSpPr>
        <dsp:cNvPr id="0" name=""/>
        <dsp:cNvSpPr/>
      </dsp:nvSpPr>
      <dsp:spPr>
        <a:xfrm>
          <a:off x="4524205" y="627125"/>
          <a:ext cx="3968528" cy="238415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提供给运营管理员可拖拽的编辑方式；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latin typeface="微软雅黑" pitchFamily="34" charset="-122"/>
              <a:ea typeface="微软雅黑" pitchFamily="34" charset="-122"/>
            </a:rPr>
            <a:t>后台提供与电视屏幕等比例的预览，每个分屏展示的顺序与电视上呈现一致，所见即所得。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524205" y="627125"/>
        <a:ext cx="3968528" cy="2384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2FD2F-EAF5-4C07-9469-341178FC2C21}">
      <dsp:nvSpPr>
        <dsp:cNvPr id="0" name=""/>
        <dsp:cNvSpPr/>
      </dsp:nvSpPr>
      <dsp:spPr>
        <a:xfrm>
          <a:off x="4556311" y="1812909"/>
          <a:ext cx="3600004" cy="18000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对于机顶盒的屏幕任务请求，优先读取缓存信息，优化处理性能。</a:t>
          </a:r>
        </a:p>
      </dsp:txBody>
      <dsp:txXfrm>
        <a:off x="5675853" y="2302461"/>
        <a:ext cx="2440921" cy="1270949"/>
      </dsp:txXfrm>
    </dsp:sp>
    <dsp:sp modelId="{DF829066-6196-41B4-B50E-678141C6EAB8}">
      <dsp:nvSpPr>
        <dsp:cNvPr id="0" name=""/>
        <dsp:cNvSpPr/>
      </dsp:nvSpPr>
      <dsp:spPr>
        <a:xfrm>
          <a:off x="348046" y="1807980"/>
          <a:ext cx="3600004" cy="17999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屏幕编辑完成后，发布成任务；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任务可实时、可定时、可暂停、可恢复。</a:t>
          </a:r>
        </a:p>
      </dsp:txBody>
      <dsp:txXfrm>
        <a:off x="387586" y="2297520"/>
        <a:ext cx="2440923" cy="1270917"/>
      </dsp:txXfrm>
    </dsp:sp>
    <dsp:sp modelId="{6099DCC5-2195-4F68-98A6-5EC25719205F}">
      <dsp:nvSpPr>
        <dsp:cNvPr id="0" name=""/>
        <dsp:cNvSpPr/>
      </dsp:nvSpPr>
      <dsp:spPr>
        <a:xfrm>
          <a:off x="4574324" y="-108927"/>
          <a:ext cx="3600004" cy="1802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latin typeface="微软雅黑" pitchFamily="34" charset="-122"/>
              <a:ea typeface="微软雅黑" pitchFamily="34" charset="-122"/>
            </a:rPr>
            <a:t>7</a:t>
          </a: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*</a:t>
          </a:r>
          <a:r>
            <a:rPr lang="en-US" altLang="zh-CN" sz="1400" kern="1200" dirty="0">
              <a:latin typeface="微软雅黑" pitchFamily="34" charset="-122"/>
              <a:ea typeface="微软雅黑" pitchFamily="34" charset="-122"/>
            </a:rPr>
            <a:t>24</a:t>
          </a: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保障屏幕服务稳定性。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机顶盒端</a:t>
          </a:r>
          <a:r>
            <a:rPr lang="en-US" altLang="zh-CN" sz="1400" kern="1200" dirty="0">
              <a:latin typeface="微软雅黑" pitchFamily="34" charset="-122"/>
              <a:ea typeface="微软雅黑" pitchFamily="34" charset="-122"/>
            </a:rPr>
            <a:t>launcher</a:t>
          </a: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在本地分析处理后进行渲染，保证用户每次都能更新完整且无明显感知。</a:t>
          </a:r>
        </a:p>
      </dsp:txBody>
      <dsp:txXfrm>
        <a:off x="5693909" y="-69343"/>
        <a:ext cx="2440835" cy="1272346"/>
      </dsp:txXfrm>
    </dsp:sp>
    <dsp:sp modelId="{1FBC5A00-2CCA-47BF-A28E-880660F6ED5D}">
      <dsp:nvSpPr>
        <dsp:cNvPr id="0" name=""/>
        <dsp:cNvSpPr/>
      </dsp:nvSpPr>
      <dsp:spPr>
        <a:xfrm>
          <a:off x="326927" y="-115381"/>
          <a:ext cx="3600004" cy="180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背景：用户是海量的，屏幕是多样的；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目标：保证每个用户获取到符合运营目标、用户习惯的屏幕内容。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66506" y="-75802"/>
        <a:ext cx="2440845" cy="1272163"/>
      </dsp:txXfrm>
    </dsp:sp>
    <dsp:sp modelId="{C647DB54-1B05-4DE6-960E-1108ADEAE489}">
      <dsp:nvSpPr>
        <dsp:cNvPr id="0" name=""/>
        <dsp:cNvSpPr/>
      </dsp:nvSpPr>
      <dsp:spPr>
        <a:xfrm>
          <a:off x="2696455" y="199328"/>
          <a:ext cx="1512319" cy="1512319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准确性</a:t>
          </a:r>
        </a:p>
      </dsp:txBody>
      <dsp:txXfrm>
        <a:off x="3139403" y="642276"/>
        <a:ext cx="1069371" cy="1069371"/>
      </dsp:txXfrm>
    </dsp:sp>
    <dsp:sp modelId="{FF180441-63D5-4BB6-9459-A84EDACC3A12}">
      <dsp:nvSpPr>
        <dsp:cNvPr id="0" name=""/>
        <dsp:cNvSpPr/>
      </dsp:nvSpPr>
      <dsp:spPr>
        <a:xfrm rot="5400000">
          <a:off x="4278627" y="199328"/>
          <a:ext cx="1512319" cy="1512319"/>
        </a:xfrm>
        <a:prstGeom prst="pieWedg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稳定性</a:t>
          </a:r>
        </a:p>
      </dsp:txBody>
      <dsp:txXfrm rot="-5400000">
        <a:off x="4278627" y="642276"/>
        <a:ext cx="1069371" cy="1069371"/>
      </dsp:txXfrm>
    </dsp:sp>
    <dsp:sp modelId="{27210C74-98D5-4A1E-9A12-4DBFE1676A61}">
      <dsp:nvSpPr>
        <dsp:cNvPr id="0" name=""/>
        <dsp:cNvSpPr/>
      </dsp:nvSpPr>
      <dsp:spPr>
        <a:xfrm rot="10800000">
          <a:off x="4278627" y="1781501"/>
          <a:ext cx="1512319" cy="1512319"/>
        </a:xfrm>
        <a:prstGeom prst="pieWedg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高性能</a:t>
          </a:r>
        </a:p>
      </dsp:txBody>
      <dsp:txXfrm rot="10800000">
        <a:off x="4278627" y="1781501"/>
        <a:ext cx="1069371" cy="1069371"/>
      </dsp:txXfrm>
    </dsp:sp>
    <dsp:sp modelId="{B175B9B5-D9F2-42CD-8F1D-735E31AC44CA}">
      <dsp:nvSpPr>
        <dsp:cNvPr id="0" name=""/>
        <dsp:cNvSpPr/>
      </dsp:nvSpPr>
      <dsp:spPr>
        <a:xfrm rot="16200000">
          <a:off x="2696455" y="1781501"/>
          <a:ext cx="1512319" cy="1512319"/>
        </a:xfrm>
        <a:prstGeom prst="pieWedg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任务化</a:t>
          </a:r>
        </a:p>
      </dsp:txBody>
      <dsp:txXfrm rot="5400000">
        <a:off x="3139403" y="1781501"/>
        <a:ext cx="1069371" cy="1069371"/>
      </dsp:txXfrm>
    </dsp:sp>
    <dsp:sp modelId="{5FEEEC5C-0D1B-4937-ACF7-52ABF0049795}">
      <dsp:nvSpPr>
        <dsp:cNvPr id="0" name=""/>
        <dsp:cNvSpPr/>
      </dsp:nvSpPr>
      <dsp:spPr>
        <a:xfrm>
          <a:off x="3982625" y="1432235"/>
          <a:ext cx="522151" cy="45404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2A411-724C-4B01-B3C3-2258EB0487AB}">
      <dsp:nvSpPr>
        <dsp:cNvPr id="0" name=""/>
        <dsp:cNvSpPr/>
      </dsp:nvSpPr>
      <dsp:spPr>
        <a:xfrm rot="10800000">
          <a:off x="3982625" y="1606868"/>
          <a:ext cx="522151" cy="45404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73329-3FD1-48D9-8F87-23C6CB834AE1}" type="datetimeFigureOut">
              <a:rPr lang="zh-CN" altLang="en-US" smtClean="0"/>
              <a:pPr/>
              <a:t>2017/5/3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24FF7-61B1-49EA-B5A8-429E6CE271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772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7125" cy="370205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06357" y="4689516"/>
            <a:ext cx="4984962" cy="4442698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321710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74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 r="24975"/>
          <a:stretch>
            <a:fillRect/>
          </a:stretch>
        </p:blipFill>
        <p:spPr>
          <a:xfrm>
            <a:off x="-1270" y="0"/>
            <a:ext cx="9146540" cy="6858000"/>
          </a:xfrm>
          <a:prstGeom prst="rect">
            <a:avLst/>
          </a:prstGeom>
        </p:spPr>
      </p:pic>
      <p:grpSp>
        <p:nvGrpSpPr>
          <p:cNvPr id="3" name="Group 9"/>
          <p:cNvGrpSpPr/>
          <p:nvPr userDrawn="1"/>
        </p:nvGrpSpPr>
        <p:grpSpPr>
          <a:xfrm>
            <a:off x="6433115" y="6543195"/>
            <a:ext cx="2637940" cy="279401"/>
            <a:chOff x="93716" y="19561"/>
            <a:chExt cx="2637939" cy="279400"/>
          </a:xfrm>
        </p:grpSpPr>
        <p:sp>
          <p:nvSpPr>
            <p:cNvPr id="4" name="Shape 7"/>
            <p:cNvSpPr/>
            <p:nvPr/>
          </p:nvSpPr>
          <p:spPr>
            <a:xfrm>
              <a:off x="93716" y="19561"/>
              <a:ext cx="1364891" cy="2794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 版权所有 © 卓望公司</a:t>
              </a:r>
            </a:p>
          </p:txBody>
        </p:sp>
        <p:sp>
          <p:nvSpPr>
            <p:cNvPr id="5" name="Shape 8"/>
            <p:cNvSpPr/>
            <p:nvPr/>
          </p:nvSpPr>
          <p:spPr>
            <a:xfrm>
              <a:off x="1435473" y="19561"/>
              <a:ext cx="1296183" cy="2794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Copyright © Aspire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 r="81520" b="76417"/>
          <a:stretch>
            <a:fillRect/>
          </a:stretch>
        </p:blipFill>
        <p:spPr>
          <a:xfrm>
            <a:off x="485140" y="0"/>
            <a:ext cx="2252980" cy="161734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" y="-4445"/>
            <a:ext cx="914421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62427" t="25981" r="15109" b="55685"/>
          <a:stretch>
            <a:fillRect/>
          </a:stretch>
        </p:blipFill>
        <p:spPr>
          <a:xfrm>
            <a:off x="6082666" y="1762125"/>
            <a:ext cx="2054066" cy="1257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rcRect l="12604" r="12604"/>
          <a:stretch>
            <a:fillRect/>
          </a:stretch>
        </p:blipFill>
        <p:spPr>
          <a:xfrm>
            <a:off x="-12700" y="0"/>
            <a:ext cx="91186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58932" t="30889" r="19854" b="51278"/>
          <a:stretch>
            <a:fillRect/>
          </a:stretch>
        </p:blipFill>
        <p:spPr>
          <a:xfrm>
            <a:off x="5954395" y="2105025"/>
            <a:ext cx="2586355" cy="12230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242701" y="6679628"/>
            <a:ext cx="8658599" cy="189239"/>
          </a:xfrm>
          <a:prstGeom prst="rect">
            <a:avLst/>
          </a:prstGeom>
          <a:solidFill>
            <a:srgbClr val="F1800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" name="image6.png" descr="C:\Users\gaobo.ASPIRE\Desktop\未标题-1.png"/>
          <p:cNvPicPr/>
          <p:nvPr/>
        </p:nvPicPr>
        <p:blipFill>
          <a:blip r:embed="rId2">
            <a:alphaModFix amt="17288"/>
          </a:blip>
          <a:stretch>
            <a:fillRect/>
          </a:stretch>
        </p:blipFill>
        <p:spPr>
          <a:xfrm>
            <a:off x="4835201" y="1"/>
            <a:ext cx="4313563" cy="6003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" name="image8.png" descr="C:\Users\gaobo.ASPIRE\Desktop\公司\_常用素材\卓望模板\LOGO带圈R -0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08" y="211621"/>
            <a:ext cx="779964" cy="3354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" name="Shape 51"/>
          <p:cNvSpPr/>
          <p:nvPr/>
        </p:nvSpPr>
        <p:spPr>
          <a:xfrm>
            <a:off x="1384605" y="544921"/>
            <a:ext cx="7516695" cy="1"/>
          </a:xfrm>
          <a:prstGeom prst="line">
            <a:avLst/>
          </a:prstGeom>
          <a:ln w="25400">
            <a:solidFill>
              <a:srgbClr val="F18001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2" name="Group 54"/>
          <p:cNvGrpSpPr/>
          <p:nvPr/>
        </p:nvGrpSpPr>
        <p:grpSpPr>
          <a:xfrm>
            <a:off x="-34285" y="6660425"/>
            <a:ext cx="2984525" cy="241092"/>
            <a:chOff x="156245" y="32261"/>
            <a:chExt cx="2766139" cy="241091"/>
          </a:xfrm>
        </p:grpSpPr>
        <p:sp>
          <p:nvSpPr>
            <p:cNvPr id="52" name="Shape 52"/>
            <p:cNvSpPr/>
            <p:nvPr/>
          </p:nvSpPr>
          <p:spPr>
            <a:xfrm>
              <a:off x="156245" y="32261"/>
              <a:ext cx="1650024" cy="241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 dirty="0">
                  <a:solidFill>
                    <a:srgbClr val="FFFFFF"/>
                  </a:solidFill>
                </a:rPr>
                <a:t> </a:t>
              </a:r>
              <a:r>
                <a:rPr sz="900" dirty="0" err="1">
                  <a:solidFill>
                    <a:srgbClr val="FFFFFF"/>
                  </a:solidFill>
                </a:rPr>
                <a:t>版权所有</a:t>
              </a:r>
              <a:r>
                <a:rPr sz="900" dirty="0">
                  <a:solidFill>
                    <a:srgbClr val="FFFFFF"/>
                  </a:solidFill>
                </a:rPr>
                <a:t> © </a:t>
              </a:r>
              <a:r>
                <a:rPr sz="900" dirty="0" err="1">
                  <a:solidFill>
                    <a:srgbClr val="FFFFFF"/>
                  </a:solidFill>
                </a:rPr>
                <a:t>卓望公司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1355716" y="32261"/>
              <a:ext cx="1566668" cy="241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 dirty="0">
                  <a:solidFill>
                    <a:srgbClr val="FFFFFF"/>
                  </a:solidFill>
                </a:rPr>
                <a:t>Copyright © Aspire</a:t>
              </a: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384299" y="148074"/>
            <a:ext cx="6671879" cy="335952"/>
          </a:xfrm>
          <a:prstGeom prst="rect">
            <a:avLst/>
          </a:prstGeom>
        </p:spPr>
        <p:txBody>
          <a:bodyPr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zh-CN" altLang="en-US" dirty="0"/>
              <a:t>点此处输入栏目标题 微软雅黑</a:t>
            </a:r>
          </a:p>
          <a:p>
            <a:pPr lv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</p:nvPr>
        </p:nvSpPr>
        <p:spPr>
          <a:xfrm>
            <a:off x="693683" y="6309055"/>
            <a:ext cx="21336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565635" y="6314503"/>
            <a:ext cx="28956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7036676" y="6577074"/>
            <a:ext cx="2133600" cy="365125"/>
          </a:xfrm>
        </p:spPr>
        <p:txBody>
          <a:bodyPr/>
          <a:lstStyle/>
          <a:p>
            <a:fld id="{752A6C19-FA33-4538-AB63-58099611DA7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A6C19-FA33-4538-AB63-58099611DA7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</p:sldLayoutIdLst>
  <p:transition spd="med"/>
  <p:hf hdr="0" ftr="0" dt="0"/>
  <p:txStyles>
    <p:titleStyle>
      <a:lvl1pPr algn="ctr" eaLnBrk="1" hangingPunct="1">
        <a:defRPr sz="4400">
          <a:latin typeface="Calibri"/>
          <a:ea typeface="Calibri"/>
          <a:cs typeface="Calibri"/>
          <a:sym typeface="Calibri"/>
        </a:defRPr>
      </a:lvl1pPr>
      <a:lvl2pPr algn="ctr" eaLnBrk="1" hangingPunct="1">
        <a:defRPr sz="4400">
          <a:latin typeface="Calibri"/>
          <a:ea typeface="Calibri"/>
          <a:cs typeface="Calibri"/>
          <a:sym typeface="Calibri"/>
        </a:defRPr>
      </a:lvl2pPr>
      <a:lvl3pPr algn="ctr" eaLnBrk="1" hangingPunct="1">
        <a:defRPr sz="4400">
          <a:latin typeface="Calibri"/>
          <a:ea typeface="Calibri"/>
          <a:cs typeface="Calibri"/>
          <a:sym typeface="Calibri"/>
        </a:defRPr>
      </a:lvl3pPr>
      <a:lvl4pPr algn="ctr" eaLnBrk="1" hangingPunct="1">
        <a:defRPr sz="4400">
          <a:latin typeface="Calibri"/>
          <a:ea typeface="Calibri"/>
          <a:cs typeface="Calibri"/>
          <a:sym typeface="Calibri"/>
        </a:defRPr>
      </a:lvl4pPr>
      <a:lvl5pPr algn="ctr" eaLnBrk="1" hangingPunct="1">
        <a:defRPr sz="4400">
          <a:latin typeface="Calibri"/>
          <a:ea typeface="Calibri"/>
          <a:cs typeface="Calibri"/>
          <a:sym typeface="Calibri"/>
        </a:defRPr>
      </a:lvl5pPr>
      <a:lvl6pPr indent="457200" algn="ctr" eaLnBrk="1" hangingPunct="1">
        <a:defRPr sz="4400">
          <a:latin typeface="Calibri"/>
          <a:ea typeface="Calibri"/>
          <a:cs typeface="Calibri"/>
          <a:sym typeface="Calibri"/>
        </a:defRPr>
      </a:lvl6pPr>
      <a:lvl7pPr indent="914400" algn="ctr" eaLnBrk="1" hangingPunct="1">
        <a:defRPr sz="4400">
          <a:latin typeface="Calibri"/>
          <a:ea typeface="Calibri"/>
          <a:cs typeface="Calibri"/>
          <a:sym typeface="Calibri"/>
        </a:defRPr>
      </a:lvl7pPr>
      <a:lvl8pPr indent="1371600" algn="ctr" eaLnBrk="1" hangingPunct="1">
        <a:defRPr sz="4400">
          <a:latin typeface="Calibri"/>
          <a:ea typeface="Calibri"/>
          <a:cs typeface="Calibri"/>
          <a:sym typeface="Calibri"/>
        </a:defRPr>
      </a:lvl8pPr>
      <a:lvl9pPr indent="1828800" algn="ctr" eaLnBrk="1" hangingPunct="1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590" indent="-326390" eaLnBrk="1" hangingPunct="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eaLnBrk="1" hangingPunct="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eaLnBrk="1" hangingPunct="1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60" indent="-36576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60" indent="-365760" eaLnBrk="1" hangingPunct="1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544195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3" Type="http://schemas.openxmlformats.org/officeDocument/2006/relationships/image" Target="../media/image28.wmf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wmf"/><Relationship Id="rId11" Type="http://schemas.openxmlformats.org/officeDocument/2006/relationships/image" Target="../media/image36.png"/><Relationship Id="rId5" Type="http://schemas.openxmlformats.org/officeDocument/2006/relationships/image" Target="../media/image30.wmf"/><Relationship Id="rId10" Type="http://schemas.openxmlformats.org/officeDocument/2006/relationships/image" Target="../media/image35.png"/><Relationship Id="rId4" Type="http://schemas.openxmlformats.org/officeDocument/2006/relationships/image" Target="../media/image29.wmf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jpe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jpe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3468454" y="2599161"/>
            <a:ext cx="5411739" cy="569387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 algn="r" defTabSz="584200">
              <a:defRPr sz="3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200" dirty="0">
                <a:solidFill>
                  <a:srgbClr val="FFFFFF"/>
                </a:solidFill>
              </a:rPr>
              <a:t>互联网电视智能屏幕产品方案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8097928" y="3692077"/>
            <a:ext cx="782265" cy="584775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 lvl="0" algn="r" defTabSz="584200">
              <a:lnSpc>
                <a:spcPct val="150000"/>
              </a:lnSpc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FZLanTingHei-B-GBK"/>
                <a:sym typeface="FZLanTingHei-B-GBK"/>
              </a:rPr>
              <a:t>家庭业务部</a:t>
            </a: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FZLanTingHei-B-GBK"/>
              <a:sym typeface="FZLanTingHei-B-GBK"/>
            </a:endParaRPr>
          </a:p>
          <a:p>
            <a:pPr lvl="0" algn="r" defTabSz="584200">
              <a:lnSpc>
                <a:spcPct val="150000"/>
              </a:lnSpc>
            </a:pP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FZLanTingHei-B-GBK"/>
                <a:sym typeface="FZLanTingHei-B-GBK"/>
              </a:rPr>
              <a:t>2017-05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38196" y="8899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关注用户体验</a:t>
            </a:r>
            <a:endParaRPr lang="zh-CN" altLang="en-US" dirty="0"/>
          </a:p>
        </p:txBody>
      </p:sp>
      <p:sp>
        <p:nvSpPr>
          <p:cNvPr id="6" name="TextBox 2"/>
          <p:cNvSpPr txBox="1"/>
          <p:nvPr/>
        </p:nvSpPr>
        <p:spPr>
          <a:xfrm>
            <a:off x="218363" y="631576"/>
            <a:ext cx="8693625" cy="9233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当前，移动互联网电视业务发展非常迅猛，未来的挑战将提升现有业务的用户体验，更深层次挖掘存量用户的价值。一方面产品设计更人性化，紧抓屏幕入口体验，另一方面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严格把控质量关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，重点关注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使用体验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364" y="1780612"/>
            <a:ext cx="3562066" cy="369330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人性化设计 </a:t>
            </a:r>
            <a:r>
              <a:rPr kumimoji="0" lang="zh-CN" altLang="en-US" sz="18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紧抓入口体验</a:t>
            </a:r>
          </a:p>
        </p:txBody>
      </p:sp>
      <p:sp>
        <p:nvSpPr>
          <p:cNvPr id="7" name="矩形 6"/>
          <p:cNvSpPr/>
          <p:nvPr/>
        </p:nvSpPr>
        <p:spPr>
          <a:xfrm>
            <a:off x="5111642" y="1780612"/>
            <a:ext cx="3562066" cy="369330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数据化分析</a:t>
            </a:r>
            <a:r>
              <a:rPr kumimoji="0" lang="zh-CN" altLang="en-US" sz="18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 优化内容体验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57407" y="2287585"/>
            <a:ext cx="4732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通过用户行为数据分析，调整用户最常使用入口位置，例如这些常用入口中：电视台、电影、电视剧等，将屏幕落焦默认放在“电视台”，满足用户使用预期。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n"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9" y="3783254"/>
            <a:ext cx="26479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5" y="3268431"/>
            <a:ext cx="199072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2"/>
          <p:cNvSpPr txBox="1"/>
          <p:nvPr/>
        </p:nvSpPr>
        <p:spPr>
          <a:xfrm>
            <a:off x="5067566" y="2309642"/>
            <a:ext cx="3650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n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收集用户屏幕点击行为、视频内容观看行为、应用停留行为，分析用户喜爱的内容，并向其推荐管理内容。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60" y="3210915"/>
            <a:ext cx="4145429" cy="106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08" y="4465737"/>
            <a:ext cx="3736913" cy="21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862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/>
          <p:cNvSpPr/>
          <p:nvPr/>
        </p:nvSpPr>
        <p:spPr>
          <a:xfrm>
            <a:off x="1473970" y="1942755"/>
            <a:ext cx="3263583" cy="2192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15416" y="25238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智能分发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935" y="627797"/>
            <a:ext cx="8528054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卓望互联网电视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平台针对实际情况和运营目标，对现网海量用户进行不同屏幕的分发：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l" rtl="0" latinLnBrk="1" hangingPunct="0"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向既定分组进行分发，例如指定的用户分组、牌照方用户、地市等。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l" rtl="0" latinLnBrk="1" hangingPunct="0"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动态调整分组内用户，例如根据用户付费行为调整用户到不同付费程度的分组。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0820" y="2774477"/>
            <a:ext cx="699787" cy="783508"/>
            <a:chOff x="392799" y="2186240"/>
            <a:chExt cx="810476" cy="1048559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98" y="2186240"/>
              <a:ext cx="547688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92799" y="2927024"/>
              <a:ext cx="8104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运营人员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84195" y="2153420"/>
            <a:ext cx="2724288" cy="853313"/>
            <a:chOff x="1874760" y="2591439"/>
            <a:chExt cx="2724288" cy="775739"/>
          </a:xfrm>
        </p:grpSpPr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874760" y="2591439"/>
              <a:ext cx="2724288" cy="775739"/>
              <a:chOff x="1381" y="1392"/>
              <a:chExt cx="1476" cy="599"/>
            </a:xfrm>
          </p:grpSpPr>
          <p:sp>
            <p:nvSpPr>
              <p:cNvPr id="14" name="AutoShape 8"/>
              <p:cNvSpPr>
                <a:spLocks noChangeArrowheads="1"/>
              </p:cNvSpPr>
              <p:nvPr/>
            </p:nvSpPr>
            <p:spPr bwMode="auto">
              <a:xfrm>
                <a:off x="1381" y="1423"/>
                <a:ext cx="1476" cy="568"/>
              </a:xfrm>
              <a:prstGeom prst="parallelogram">
                <a:avLst>
                  <a:gd name="adj" fmla="val 78691"/>
                </a:avLst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outerShdw dist="40161" dir="4293903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 latinLnBrk="0">
                  <a:defRPr/>
                </a:pPr>
                <a:endParaRPr lang="zh-CN" altLang="en-US" b="0" dirty="0">
                  <a:solidFill>
                    <a:schemeClr val="tx1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680" y="1739"/>
                <a:ext cx="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flipH="1">
                <a:off x="1807" y="1632"/>
                <a:ext cx="65" cy="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flipV="1">
                <a:off x="2064" y="1628"/>
                <a:ext cx="52" cy="1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8" name="Group 12"/>
              <p:cNvGrpSpPr>
                <a:grpSpLocks/>
              </p:cNvGrpSpPr>
              <p:nvPr/>
            </p:nvGrpSpPr>
            <p:grpSpPr bwMode="auto">
              <a:xfrm>
                <a:off x="1776" y="1474"/>
                <a:ext cx="166" cy="216"/>
                <a:chOff x="2976" y="3264"/>
                <a:chExt cx="720" cy="577"/>
              </a:xfrm>
            </p:grpSpPr>
            <p:grpSp>
              <p:nvGrpSpPr>
                <p:cNvPr id="41" name="Group 13"/>
                <p:cNvGrpSpPr>
                  <a:grpSpLocks/>
                </p:cNvGrpSpPr>
                <p:nvPr/>
              </p:nvGrpSpPr>
              <p:grpSpPr bwMode="auto">
                <a:xfrm>
                  <a:off x="2976" y="3616"/>
                  <a:ext cx="720" cy="225"/>
                  <a:chOff x="2304" y="2166"/>
                  <a:chExt cx="288" cy="90"/>
                </a:xfrm>
              </p:grpSpPr>
              <p:sp>
                <p:nvSpPr>
                  <p:cNvPr id="57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58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42" name="Group 16"/>
                <p:cNvGrpSpPr>
                  <a:grpSpLocks/>
                </p:cNvGrpSpPr>
                <p:nvPr/>
              </p:nvGrpSpPr>
              <p:grpSpPr bwMode="auto">
                <a:xfrm>
                  <a:off x="2976" y="3552"/>
                  <a:ext cx="720" cy="225"/>
                  <a:chOff x="2304" y="2166"/>
                  <a:chExt cx="288" cy="90"/>
                </a:xfrm>
              </p:grpSpPr>
              <p:sp>
                <p:nvSpPr>
                  <p:cNvPr id="55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56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43" name="Group 19"/>
                <p:cNvGrpSpPr>
                  <a:grpSpLocks/>
                </p:cNvGrpSpPr>
                <p:nvPr/>
              </p:nvGrpSpPr>
              <p:grpSpPr bwMode="auto">
                <a:xfrm>
                  <a:off x="2976" y="3489"/>
                  <a:ext cx="720" cy="225"/>
                  <a:chOff x="2304" y="2166"/>
                  <a:chExt cx="288" cy="90"/>
                </a:xfrm>
              </p:grpSpPr>
              <p:sp>
                <p:nvSpPr>
                  <p:cNvPr id="53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54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44" name="Group 22"/>
                <p:cNvGrpSpPr>
                  <a:grpSpLocks/>
                </p:cNvGrpSpPr>
                <p:nvPr/>
              </p:nvGrpSpPr>
              <p:grpSpPr bwMode="auto">
                <a:xfrm>
                  <a:off x="2976" y="3419"/>
                  <a:ext cx="720" cy="225"/>
                  <a:chOff x="2304" y="2166"/>
                  <a:chExt cx="288" cy="90"/>
                </a:xfrm>
              </p:grpSpPr>
              <p:sp>
                <p:nvSpPr>
                  <p:cNvPr id="51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52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45" name="Group 25"/>
                <p:cNvGrpSpPr>
                  <a:grpSpLocks/>
                </p:cNvGrpSpPr>
                <p:nvPr/>
              </p:nvGrpSpPr>
              <p:grpSpPr bwMode="auto">
                <a:xfrm>
                  <a:off x="2976" y="3349"/>
                  <a:ext cx="720" cy="225"/>
                  <a:chOff x="2304" y="2166"/>
                  <a:chExt cx="288" cy="90"/>
                </a:xfrm>
              </p:grpSpPr>
              <p:sp>
                <p:nvSpPr>
                  <p:cNvPr id="49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50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46" name="Group 28"/>
                <p:cNvGrpSpPr>
                  <a:grpSpLocks/>
                </p:cNvGrpSpPr>
                <p:nvPr/>
              </p:nvGrpSpPr>
              <p:grpSpPr bwMode="auto">
                <a:xfrm>
                  <a:off x="2976" y="3264"/>
                  <a:ext cx="720" cy="225"/>
                  <a:chOff x="2304" y="2112"/>
                  <a:chExt cx="288" cy="90"/>
                </a:xfrm>
              </p:grpSpPr>
              <p:sp>
                <p:nvSpPr>
                  <p:cNvPr id="47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6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8EB0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48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2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CFFFF"/>
                      </a:gs>
                      <a:gs pos="50000">
                        <a:srgbClr val="57DFFF"/>
                      </a:gs>
                      <a:gs pos="100000">
                        <a:srgbClr val="CCF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</p:grpSp>
          <p:grpSp>
            <p:nvGrpSpPr>
              <p:cNvPr id="19" name="Group 31"/>
              <p:cNvGrpSpPr>
                <a:grpSpLocks/>
              </p:cNvGrpSpPr>
              <p:nvPr/>
            </p:nvGrpSpPr>
            <p:grpSpPr bwMode="auto">
              <a:xfrm>
                <a:off x="2208" y="1392"/>
                <a:ext cx="385" cy="402"/>
                <a:chOff x="3960" y="12396"/>
                <a:chExt cx="614" cy="690"/>
              </a:xfrm>
            </p:grpSpPr>
            <p:pic>
              <p:nvPicPr>
                <p:cNvPr id="39" name="Picture 32" descr="server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6" y="12396"/>
                  <a:ext cx="408" cy="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0" name="Picture 33" descr="PC Blue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0" y="12710"/>
                  <a:ext cx="368" cy="3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012" y="1536"/>
                <a:ext cx="176" cy="208"/>
                <a:chOff x="430" y="3358"/>
                <a:chExt cx="434" cy="470"/>
              </a:xfrm>
            </p:grpSpPr>
            <p:grpSp>
              <p:nvGrpSpPr>
                <p:cNvPr id="21" name="Group 35"/>
                <p:cNvGrpSpPr>
                  <a:grpSpLocks/>
                </p:cNvGrpSpPr>
                <p:nvPr/>
              </p:nvGrpSpPr>
              <p:grpSpPr bwMode="auto">
                <a:xfrm>
                  <a:off x="430" y="3593"/>
                  <a:ext cx="434" cy="235"/>
                  <a:chOff x="426" y="277"/>
                  <a:chExt cx="1494" cy="383"/>
                </a:xfrm>
              </p:grpSpPr>
              <p:sp>
                <p:nvSpPr>
                  <p:cNvPr id="37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38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76"/>
                    <a:ext cx="1497" cy="34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22" name="Group 38"/>
                <p:cNvGrpSpPr>
                  <a:grpSpLocks/>
                </p:cNvGrpSpPr>
                <p:nvPr/>
              </p:nvGrpSpPr>
              <p:grpSpPr bwMode="auto">
                <a:xfrm>
                  <a:off x="430" y="3541"/>
                  <a:ext cx="434" cy="238"/>
                  <a:chOff x="426" y="271"/>
                  <a:chExt cx="1494" cy="389"/>
                </a:xfrm>
              </p:grpSpPr>
              <p:sp>
                <p:nvSpPr>
                  <p:cNvPr id="35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3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69"/>
                    <a:ext cx="1497" cy="353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23" name="Group 41"/>
                <p:cNvGrpSpPr>
                  <a:grpSpLocks/>
                </p:cNvGrpSpPr>
                <p:nvPr/>
              </p:nvGrpSpPr>
              <p:grpSpPr bwMode="auto">
                <a:xfrm>
                  <a:off x="430" y="3504"/>
                  <a:ext cx="434" cy="228"/>
                  <a:chOff x="426" y="288"/>
                  <a:chExt cx="1494" cy="372"/>
                </a:xfrm>
              </p:grpSpPr>
              <p:sp>
                <p:nvSpPr>
                  <p:cNvPr id="33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3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87"/>
                    <a:ext cx="1497" cy="31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24" name="Group 44"/>
                <p:cNvGrpSpPr>
                  <a:grpSpLocks/>
                </p:cNvGrpSpPr>
                <p:nvPr/>
              </p:nvGrpSpPr>
              <p:grpSpPr bwMode="auto">
                <a:xfrm>
                  <a:off x="430" y="3448"/>
                  <a:ext cx="434" cy="235"/>
                  <a:chOff x="426" y="276"/>
                  <a:chExt cx="1494" cy="384"/>
                </a:xfrm>
              </p:grpSpPr>
              <p:sp>
                <p:nvSpPr>
                  <p:cNvPr id="3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3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76"/>
                    <a:ext cx="1497" cy="353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25" name="Group 47"/>
                <p:cNvGrpSpPr>
                  <a:grpSpLocks/>
                </p:cNvGrpSpPr>
                <p:nvPr/>
              </p:nvGrpSpPr>
              <p:grpSpPr bwMode="auto">
                <a:xfrm>
                  <a:off x="430" y="3389"/>
                  <a:ext cx="434" cy="248"/>
                  <a:chOff x="426" y="256"/>
                  <a:chExt cx="1494" cy="404"/>
                </a:xfrm>
              </p:grpSpPr>
              <p:sp>
                <p:nvSpPr>
                  <p:cNvPr id="2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30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44"/>
                    <a:ext cx="1497" cy="37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26" name="Group 50"/>
                <p:cNvGrpSpPr>
                  <a:grpSpLocks/>
                </p:cNvGrpSpPr>
                <p:nvPr/>
              </p:nvGrpSpPr>
              <p:grpSpPr bwMode="auto">
                <a:xfrm>
                  <a:off x="430" y="3358"/>
                  <a:ext cx="434" cy="230"/>
                  <a:chOff x="426" y="285"/>
                  <a:chExt cx="1494" cy="375"/>
                </a:xfrm>
              </p:grpSpPr>
              <p:sp>
                <p:nvSpPr>
                  <p:cNvPr id="27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2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83"/>
                    <a:ext cx="1497" cy="33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</p:grpSp>
        </p:grpSp>
        <p:sp>
          <p:nvSpPr>
            <p:cNvPr id="13" name="TextBox 12"/>
            <p:cNvSpPr txBox="1"/>
            <p:nvPr/>
          </p:nvSpPr>
          <p:spPr>
            <a:xfrm>
              <a:off x="2446817" y="3083617"/>
              <a:ext cx="1323437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屏幕运营支撑平台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092317" y="1942755"/>
            <a:ext cx="1980000" cy="1980000"/>
            <a:chOff x="5301015" y="2061800"/>
            <a:chExt cx="1975290" cy="1800000"/>
          </a:xfrm>
        </p:grpSpPr>
        <p:sp>
          <p:nvSpPr>
            <p:cNvPr id="60" name="椭圆 59"/>
            <p:cNvSpPr/>
            <p:nvPr/>
          </p:nvSpPr>
          <p:spPr>
            <a:xfrm>
              <a:off x="5301015" y="2061800"/>
              <a:ext cx="1975290" cy="180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22413" y="2421023"/>
              <a:ext cx="736738" cy="3077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牌照方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1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52535" y="2817911"/>
              <a:ext cx="557202" cy="3077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型号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43813" y="2832434"/>
              <a:ext cx="557202" cy="3077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>
              <a:lvl1pPr marL="0" marR="0" indent="0" algn="l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400" dirty="0"/>
                <a:t>地市</a:t>
              </a:r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871794" y="3258026"/>
              <a:ext cx="810476" cy="3077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新装用户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663040" y="1995536"/>
            <a:ext cx="727120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用户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A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6104444" y="4572284"/>
            <a:ext cx="1980000" cy="1980000"/>
            <a:chOff x="4774247" y="4301372"/>
            <a:chExt cx="1980000" cy="1980000"/>
          </a:xfrm>
        </p:grpSpPr>
        <p:grpSp>
          <p:nvGrpSpPr>
            <p:cNvPr id="74" name="组合 73"/>
            <p:cNvGrpSpPr/>
            <p:nvPr/>
          </p:nvGrpSpPr>
          <p:grpSpPr>
            <a:xfrm>
              <a:off x="4774247" y="4301372"/>
              <a:ext cx="1980000" cy="1980000"/>
              <a:chOff x="5301015" y="2061800"/>
              <a:chExt cx="1975290" cy="1800000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5301015" y="2061800"/>
                <a:ext cx="1975290" cy="180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949644" y="2470473"/>
                <a:ext cx="736738" cy="30777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牌照方</a:t>
                </a: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1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420612" y="2879947"/>
                <a:ext cx="555877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型号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643813" y="2894470"/>
                <a:ext cx="555877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>
                <a:lvl1pPr marL="0" marR="0" indent="0" algn="l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sz="1400" dirty="0"/>
                  <a:t>地市</a:t>
                </a:r>
                <a:r>
                  <a:rPr lang="en-US" altLang="zh-CN" sz="14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749254" y="3332471"/>
                <a:ext cx="1166767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潜在付费用户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437842" y="4335075"/>
              <a:ext cx="715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用户</a:t>
              </a:r>
              <a:r>
                <a:rPr kumimoji="0" lang="en-US" altLang="zh-CN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B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2310118" y="4579243"/>
            <a:ext cx="1980000" cy="1980000"/>
            <a:chOff x="4774247" y="4301372"/>
            <a:chExt cx="1980000" cy="1980000"/>
          </a:xfrm>
        </p:grpSpPr>
        <p:grpSp>
          <p:nvGrpSpPr>
            <p:cNvPr id="87" name="组合 86"/>
            <p:cNvGrpSpPr/>
            <p:nvPr/>
          </p:nvGrpSpPr>
          <p:grpSpPr>
            <a:xfrm>
              <a:off x="4774247" y="4301372"/>
              <a:ext cx="1980000" cy="1980000"/>
              <a:chOff x="5301015" y="2061800"/>
              <a:chExt cx="1975290" cy="1800000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5301015" y="2061800"/>
                <a:ext cx="1975290" cy="180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949644" y="2470473"/>
                <a:ext cx="734985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牌照方</a:t>
                </a: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2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20612" y="2879947"/>
                <a:ext cx="557202" cy="30777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型号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643813" y="2894470"/>
                <a:ext cx="555877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>
                <a:lvl1pPr marL="0" marR="0" indent="0" algn="l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sz="1400" dirty="0"/>
                  <a:t>地市</a:t>
                </a:r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939872" y="3332471"/>
                <a:ext cx="808548" cy="27979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活跃用户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5437842" y="4335075"/>
              <a:ext cx="7159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用户</a:t>
              </a:r>
              <a:r>
                <a:rPr kumimoji="0" lang="en-US" altLang="zh-CN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C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cxnSp>
        <p:nvCxnSpPr>
          <p:cNvPr id="95" name="直接箭头连接符 94"/>
          <p:cNvCxnSpPr>
            <a:stCxn id="93" idx="3"/>
          </p:cNvCxnSpPr>
          <p:nvPr/>
        </p:nvCxnSpPr>
        <p:spPr>
          <a:xfrm flipV="1">
            <a:off x="3760974" y="6097166"/>
            <a:ext cx="3056672" cy="33703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809896" y="5823093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动态调整</a:t>
            </a:r>
          </a:p>
        </p:txBody>
      </p:sp>
      <p:grpSp>
        <p:nvGrpSpPr>
          <p:cNvPr id="131" name="组合 130"/>
          <p:cNvGrpSpPr/>
          <p:nvPr/>
        </p:nvGrpSpPr>
        <p:grpSpPr>
          <a:xfrm>
            <a:off x="7670021" y="3610805"/>
            <a:ext cx="400641" cy="2526753"/>
            <a:chOff x="6851141" y="3515269"/>
            <a:chExt cx="400641" cy="2526753"/>
          </a:xfrm>
        </p:grpSpPr>
        <p:cxnSp>
          <p:nvCxnSpPr>
            <p:cNvPr id="97" name="直接箭头连接符 96"/>
            <p:cNvCxnSpPr>
              <a:stCxn id="79" idx="3"/>
              <a:endCxn id="64" idx="2"/>
            </p:cNvCxnSpPr>
            <p:nvPr/>
          </p:nvCxnSpPr>
          <p:spPr>
            <a:xfrm flipV="1">
              <a:off x="6904421" y="3515269"/>
              <a:ext cx="347361" cy="2526753"/>
            </a:xfrm>
            <a:prstGeom prst="straightConnector1">
              <a:avLst/>
            </a:prstGeom>
            <a:ln>
              <a:prstDash val="dash"/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 rot="16625059">
              <a:off x="6599791" y="4072785"/>
              <a:ext cx="8104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动态调整</a:t>
              </a:r>
            </a:p>
          </p:txBody>
        </p:sp>
      </p:grpSp>
      <p:cxnSp>
        <p:nvCxnSpPr>
          <p:cNvPr id="101" name="直接连接符 100"/>
          <p:cNvCxnSpPr>
            <a:stCxn id="14" idx="2"/>
            <a:endCxn id="102" idx="2"/>
          </p:cNvCxnSpPr>
          <p:nvPr/>
        </p:nvCxnSpPr>
        <p:spPr>
          <a:xfrm flipV="1">
            <a:off x="4290118" y="2597011"/>
            <a:ext cx="1084161" cy="5146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ys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云形 101"/>
          <p:cNvSpPr/>
          <p:nvPr/>
        </p:nvSpPr>
        <p:spPr>
          <a:xfrm>
            <a:off x="5371086" y="2386182"/>
            <a:ext cx="1029437" cy="421657"/>
          </a:xfrm>
          <a:prstGeom prst="cloud">
            <a:avLst/>
          </a:pr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Internet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06" name="直接箭头连接符 105"/>
          <p:cNvCxnSpPr>
            <a:stCxn id="102" idx="0"/>
          </p:cNvCxnSpPr>
          <p:nvPr/>
        </p:nvCxnSpPr>
        <p:spPr>
          <a:xfrm>
            <a:off x="6399665" y="2597011"/>
            <a:ext cx="827046" cy="123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02" idx="1"/>
            <a:endCxn id="75" idx="0"/>
          </p:cNvCxnSpPr>
          <p:nvPr/>
        </p:nvCxnSpPr>
        <p:spPr>
          <a:xfrm>
            <a:off x="5885805" y="2807390"/>
            <a:ext cx="1208639" cy="17648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102" idx="1"/>
          </p:cNvCxnSpPr>
          <p:nvPr/>
        </p:nvCxnSpPr>
        <p:spPr>
          <a:xfrm flipH="1">
            <a:off x="4290119" y="2807390"/>
            <a:ext cx="1595686" cy="2807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560129" y="2320896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屏幕分发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48268" y="3193898"/>
            <a:ext cx="864000" cy="307775"/>
          </a:xfrm>
          <a:prstGeom prst="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137155" y="3193898"/>
            <a:ext cx="864000" cy="307775"/>
          </a:xfrm>
          <a:prstGeom prst="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屏幕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137155" y="3642769"/>
            <a:ext cx="864000" cy="307775"/>
          </a:xfrm>
          <a:prstGeom prst="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N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2048267" y="3642769"/>
            <a:ext cx="864000" cy="307775"/>
          </a:xfrm>
          <a:prstGeom prst="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…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34" name="直接箭头连接符 133"/>
          <p:cNvCxnSpPr>
            <a:stCxn id="7" idx="3"/>
            <a:endCxn id="133" idx="1"/>
          </p:cNvCxnSpPr>
          <p:nvPr/>
        </p:nvCxnSpPr>
        <p:spPr>
          <a:xfrm flipV="1">
            <a:off x="695035" y="3039014"/>
            <a:ext cx="778935" cy="2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37879" y="2794494"/>
            <a:ext cx="451404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运营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43" name="TextBox 142"/>
          <p:cNvSpPr txBox="1"/>
          <p:nvPr/>
        </p:nvSpPr>
        <p:spPr>
          <a:xfrm rot="18152690">
            <a:off x="4915171" y="3642768"/>
            <a:ext cx="557202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44" name="TextBox 143"/>
          <p:cNvSpPr txBox="1"/>
          <p:nvPr/>
        </p:nvSpPr>
        <p:spPr>
          <a:xfrm rot="21104650">
            <a:off x="6202740" y="3569403"/>
            <a:ext cx="557202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2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528259" y="2286568"/>
            <a:ext cx="557202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3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254894" y="4529124"/>
            <a:ext cx="1793374" cy="1293969"/>
          </a:xfrm>
          <a:prstGeom prst="wedgeRoundRectCallout">
            <a:avLst>
              <a:gd name="adj1" fmla="val 37164"/>
              <a:gd name="adj2" fmla="val -65042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运营人员在后台编排运营多套屏幕，具体分发规则由人工设定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系统算法共同制定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8943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>
          <a:xfrm>
            <a:off x="7036676" y="6554022"/>
            <a:ext cx="2133600" cy="365125"/>
          </a:xfrm>
        </p:spPr>
        <p:txBody>
          <a:bodyPr/>
          <a:lstStyle/>
          <a:p>
            <a:fld id="{752A6C19-FA33-4538-AB63-58099611DA71}" type="slidenum">
              <a:rPr lang="zh-CN" altLang="en-US" smtClean="0">
                <a:latin typeface="微软雅黑" pitchFamily="34" charset="-122"/>
                <a:ea typeface="微软雅黑" pitchFamily="34" charset="-122"/>
              </a:rPr>
              <a:t>12</a:t>
            </a:fld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5416" y="2186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产品特性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海量用户支持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024" y="754031"/>
            <a:ext cx="8532923" cy="67710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针对电视用户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基数大、活跃度高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的特性，将用户应该获取的屏幕任务信息放入缓存，对已有屏幕进行局部更新的特性用以支撑海量现网用户。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3229336509"/>
              </p:ext>
            </p:extLst>
          </p:nvPr>
        </p:nvGraphicFramePr>
        <p:xfrm>
          <a:off x="159988" y="1841721"/>
          <a:ext cx="8487402" cy="349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4423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265579" y="626254"/>
            <a:ext cx="8731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卓望互联网电视屏幕通过收集、分析用户行为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，并建立用户肖像，构建“用户—时间—标签”的多维数据矩阵，将用户在互动域的使用行为进行量化并映射到业务域，为业务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运营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提供精准的数据支撑。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15416" y="25238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精准运营支撑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Picture 14" descr="fangzi3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7" y="4133791"/>
            <a:ext cx="769995" cy="49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shou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9" y="3567814"/>
            <a:ext cx="677913" cy="4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6"/>
          <p:cNvGrpSpPr>
            <a:grpSpLocks noChangeAspect="1"/>
          </p:cNvGrpSpPr>
          <p:nvPr/>
        </p:nvGrpSpPr>
        <p:grpSpPr bwMode="auto">
          <a:xfrm>
            <a:off x="1104261" y="5973475"/>
            <a:ext cx="688585" cy="621992"/>
            <a:chOff x="2493" y="1580"/>
            <a:chExt cx="1254" cy="1160"/>
          </a:xfrm>
        </p:grpSpPr>
        <p:sp>
          <p:nvSpPr>
            <p:cNvPr id="8" name="AutoShape 17"/>
            <p:cNvSpPr>
              <a:spLocks noChangeAspect="1" noChangeArrowheads="1" noTextEdit="1"/>
            </p:cNvSpPr>
            <p:nvPr/>
          </p:nvSpPr>
          <p:spPr bwMode="auto">
            <a:xfrm>
              <a:off x="2493" y="1580"/>
              <a:ext cx="1254" cy="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2506" y="1687"/>
              <a:ext cx="1199" cy="1001"/>
            </a:xfrm>
            <a:custGeom>
              <a:avLst/>
              <a:gdLst>
                <a:gd name="T0" fmla="*/ 1 w 2397"/>
                <a:gd name="T1" fmla="*/ 1 h 2000"/>
                <a:gd name="T2" fmla="*/ 1 w 2397"/>
                <a:gd name="T3" fmla="*/ 1 h 2000"/>
                <a:gd name="T4" fmla="*/ 1 w 2397"/>
                <a:gd name="T5" fmla="*/ 1 h 2000"/>
                <a:gd name="T6" fmla="*/ 1 w 2397"/>
                <a:gd name="T7" fmla="*/ 1 h 2000"/>
                <a:gd name="T8" fmla="*/ 1 w 2397"/>
                <a:gd name="T9" fmla="*/ 1 h 2000"/>
                <a:gd name="T10" fmla="*/ 1 w 2397"/>
                <a:gd name="T11" fmla="*/ 1 h 2000"/>
                <a:gd name="T12" fmla="*/ 1 w 2397"/>
                <a:gd name="T13" fmla="*/ 1 h 2000"/>
                <a:gd name="T14" fmla="*/ 0 w 2397"/>
                <a:gd name="T15" fmla="*/ 1 h 2000"/>
                <a:gd name="T16" fmla="*/ 1 w 2397"/>
                <a:gd name="T17" fmla="*/ 1 h 2000"/>
                <a:gd name="T18" fmla="*/ 1 w 2397"/>
                <a:gd name="T19" fmla="*/ 1 h 2000"/>
                <a:gd name="T20" fmla="*/ 1 w 2397"/>
                <a:gd name="T21" fmla="*/ 1 h 2000"/>
                <a:gd name="T22" fmla="*/ 2 w 2397"/>
                <a:gd name="T23" fmla="*/ 0 h 2000"/>
                <a:gd name="T24" fmla="*/ 2 w 2397"/>
                <a:gd name="T25" fmla="*/ 1 h 2000"/>
                <a:gd name="T26" fmla="*/ 2 w 2397"/>
                <a:gd name="T27" fmla="*/ 1 h 2000"/>
                <a:gd name="T28" fmla="*/ 3 w 2397"/>
                <a:gd name="T29" fmla="*/ 1 h 2000"/>
                <a:gd name="T30" fmla="*/ 3 w 2397"/>
                <a:gd name="T31" fmla="*/ 1 h 2000"/>
                <a:gd name="T32" fmla="*/ 3 w 2397"/>
                <a:gd name="T33" fmla="*/ 1 h 2000"/>
                <a:gd name="T34" fmla="*/ 3 w 2397"/>
                <a:gd name="T35" fmla="*/ 1 h 2000"/>
                <a:gd name="T36" fmla="*/ 3 w 2397"/>
                <a:gd name="T37" fmla="*/ 1 h 2000"/>
                <a:gd name="T38" fmla="*/ 3 w 2397"/>
                <a:gd name="T39" fmla="*/ 1 h 2000"/>
                <a:gd name="T40" fmla="*/ 3 w 2397"/>
                <a:gd name="T41" fmla="*/ 1 h 2000"/>
                <a:gd name="T42" fmla="*/ 3 w 2397"/>
                <a:gd name="T43" fmla="*/ 1 h 2000"/>
                <a:gd name="T44" fmla="*/ 3 w 2397"/>
                <a:gd name="T45" fmla="*/ 1 h 2000"/>
                <a:gd name="T46" fmla="*/ 2 w 2397"/>
                <a:gd name="T47" fmla="*/ 2 h 2000"/>
                <a:gd name="T48" fmla="*/ 2 w 2397"/>
                <a:gd name="T49" fmla="*/ 2 h 2000"/>
                <a:gd name="T50" fmla="*/ 3 w 2397"/>
                <a:gd name="T51" fmla="*/ 2 h 2000"/>
                <a:gd name="T52" fmla="*/ 2 w 2397"/>
                <a:gd name="T53" fmla="*/ 2 h 2000"/>
                <a:gd name="T54" fmla="*/ 2 w 2397"/>
                <a:gd name="T55" fmla="*/ 2 h 2000"/>
                <a:gd name="T56" fmla="*/ 2 w 2397"/>
                <a:gd name="T57" fmla="*/ 2 h 2000"/>
                <a:gd name="T58" fmla="*/ 1 w 2397"/>
                <a:gd name="T59" fmla="*/ 2 h 2000"/>
                <a:gd name="T60" fmla="*/ 1 w 2397"/>
                <a:gd name="T61" fmla="*/ 2 h 2000"/>
                <a:gd name="T62" fmla="*/ 1 w 2397"/>
                <a:gd name="T63" fmla="*/ 2 h 2000"/>
                <a:gd name="T64" fmla="*/ 1 w 2397"/>
                <a:gd name="T65" fmla="*/ 2 h 2000"/>
                <a:gd name="T66" fmla="*/ 1 w 2397"/>
                <a:gd name="T67" fmla="*/ 2 h 2000"/>
                <a:gd name="T68" fmla="*/ 1 w 2397"/>
                <a:gd name="T69" fmla="*/ 2 h 2000"/>
                <a:gd name="T70" fmla="*/ 1 w 2397"/>
                <a:gd name="T71" fmla="*/ 2 h 2000"/>
                <a:gd name="T72" fmla="*/ 1 w 2397"/>
                <a:gd name="T73" fmla="*/ 2 h 2000"/>
                <a:gd name="T74" fmla="*/ 1 w 2397"/>
                <a:gd name="T75" fmla="*/ 2 h 2000"/>
                <a:gd name="T76" fmla="*/ 1 w 2397"/>
                <a:gd name="T77" fmla="*/ 1 h 2000"/>
                <a:gd name="T78" fmla="*/ 1 w 2397"/>
                <a:gd name="T79" fmla="*/ 1 h 2000"/>
                <a:gd name="T80" fmla="*/ 1 w 2397"/>
                <a:gd name="T81" fmla="*/ 1 h 2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97" h="2000">
                  <a:moveTo>
                    <a:pt x="156" y="819"/>
                  </a:moveTo>
                  <a:lnTo>
                    <a:pt x="207" y="762"/>
                  </a:lnTo>
                  <a:lnTo>
                    <a:pt x="156" y="681"/>
                  </a:lnTo>
                  <a:lnTo>
                    <a:pt x="165" y="660"/>
                  </a:lnTo>
                  <a:lnTo>
                    <a:pt x="137" y="643"/>
                  </a:lnTo>
                  <a:lnTo>
                    <a:pt x="216" y="561"/>
                  </a:lnTo>
                  <a:lnTo>
                    <a:pt x="292" y="470"/>
                  </a:lnTo>
                  <a:lnTo>
                    <a:pt x="0" y="316"/>
                  </a:lnTo>
                  <a:lnTo>
                    <a:pt x="17" y="298"/>
                  </a:lnTo>
                  <a:lnTo>
                    <a:pt x="112" y="186"/>
                  </a:lnTo>
                  <a:lnTo>
                    <a:pt x="213" y="156"/>
                  </a:lnTo>
                  <a:lnTo>
                    <a:pt x="1152" y="0"/>
                  </a:lnTo>
                  <a:lnTo>
                    <a:pt x="1274" y="30"/>
                  </a:lnTo>
                  <a:lnTo>
                    <a:pt x="1945" y="150"/>
                  </a:lnTo>
                  <a:lnTo>
                    <a:pt x="2357" y="85"/>
                  </a:lnTo>
                  <a:lnTo>
                    <a:pt x="2375" y="116"/>
                  </a:lnTo>
                  <a:lnTo>
                    <a:pt x="2213" y="253"/>
                  </a:lnTo>
                  <a:lnTo>
                    <a:pt x="2285" y="249"/>
                  </a:lnTo>
                  <a:lnTo>
                    <a:pt x="2264" y="316"/>
                  </a:lnTo>
                  <a:lnTo>
                    <a:pt x="2080" y="445"/>
                  </a:lnTo>
                  <a:lnTo>
                    <a:pt x="2264" y="477"/>
                  </a:lnTo>
                  <a:lnTo>
                    <a:pt x="2397" y="487"/>
                  </a:lnTo>
                  <a:lnTo>
                    <a:pt x="2306" y="603"/>
                  </a:lnTo>
                  <a:lnTo>
                    <a:pt x="2028" y="1040"/>
                  </a:lnTo>
                  <a:lnTo>
                    <a:pt x="1717" y="1188"/>
                  </a:lnTo>
                  <a:lnTo>
                    <a:pt x="2061" y="1470"/>
                  </a:lnTo>
                  <a:lnTo>
                    <a:pt x="2028" y="1479"/>
                  </a:lnTo>
                  <a:lnTo>
                    <a:pt x="2028" y="1536"/>
                  </a:lnTo>
                  <a:lnTo>
                    <a:pt x="1080" y="2000"/>
                  </a:lnTo>
                  <a:lnTo>
                    <a:pt x="937" y="1767"/>
                  </a:lnTo>
                  <a:lnTo>
                    <a:pt x="926" y="1736"/>
                  </a:lnTo>
                  <a:lnTo>
                    <a:pt x="648" y="1394"/>
                  </a:lnTo>
                  <a:lnTo>
                    <a:pt x="675" y="1476"/>
                  </a:lnTo>
                  <a:lnTo>
                    <a:pt x="557" y="1422"/>
                  </a:lnTo>
                  <a:lnTo>
                    <a:pt x="471" y="1358"/>
                  </a:lnTo>
                  <a:lnTo>
                    <a:pt x="266" y="1200"/>
                  </a:lnTo>
                  <a:lnTo>
                    <a:pt x="245" y="1128"/>
                  </a:lnTo>
                  <a:lnTo>
                    <a:pt x="302" y="1091"/>
                  </a:lnTo>
                  <a:lnTo>
                    <a:pt x="178" y="903"/>
                  </a:lnTo>
                  <a:lnTo>
                    <a:pt x="156" y="8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330" y="1911"/>
              <a:ext cx="371" cy="263"/>
            </a:xfrm>
            <a:custGeom>
              <a:avLst/>
              <a:gdLst>
                <a:gd name="T0" fmla="*/ 0 w 744"/>
                <a:gd name="T1" fmla="*/ 0 h 527"/>
                <a:gd name="T2" fmla="*/ 0 w 744"/>
                <a:gd name="T3" fmla="*/ 0 h 527"/>
                <a:gd name="T4" fmla="*/ 0 w 744"/>
                <a:gd name="T5" fmla="*/ 0 h 527"/>
                <a:gd name="T6" fmla="*/ 0 w 744"/>
                <a:gd name="T7" fmla="*/ 0 h 527"/>
                <a:gd name="T8" fmla="*/ 0 w 744"/>
                <a:gd name="T9" fmla="*/ 0 h 527"/>
                <a:gd name="T10" fmla="*/ 0 w 744"/>
                <a:gd name="T11" fmla="*/ 0 h 527"/>
                <a:gd name="T12" fmla="*/ 0 w 744"/>
                <a:gd name="T13" fmla="*/ 0 h 527"/>
                <a:gd name="T14" fmla="*/ 0 w 744"/>
                <a:gd name="T15" fmla="*/ 0 h 527"/>
                <a:gd name="T16" fmla="*/ 0 w 744"/>
                <a:gd name="T17" fmla="*/ 0 h 527"/>
                <a:gd name="T18" fmla="*/ 0 w 744"/>
                <a:gd name="T19" fmla="*/ 0 h 527"/>
                <a:gd name="T20" fmla="*/ 0 w 744"/>
                <a:gd name="T21" fmla="*/ 0 h 527"/>
                <a:gd name="T22" fmla="*/ 0 w 744"/>
                <a:gd name="T23" fmla="*/ 0 h 527"/>
                <a:gd name="T24" fmla="*/ 0 w 744"/>
                <a:gd name="T25" fmla="*/ 0 h 527"/>
                <a:gd name="T26" fmla="*/ 0 w 744"/>
                <a:gd name="T27" fmla="*/ 0 h 527"/>
                <a:gd name="T28" fmla="*/ 0 w 744"/>
                <a:gd name="T29" fmla="*/ 0 h 527"/>
                <a:gd name="T30" fmla="*/ 0 w 744"/>
                <a:gd name="T31" fmla="*/ 0 h 527"/>
                <a:gd name="T32" fmla="*/ 0 w 744"/>
                <a:gd name="T33" fmla="*/ 0 h 527"/>
                <a:gd name="T34" fmla="*/ 0 w 744"/>
                <a:gd name="T35" fmla="*/ 0 h 527"/>
                <a:gd name="T36" fmla="*/ 0 w 744"/>
                <a:gd name="T37" fmla="*/ 0 h 527"/>
                <a:gd name="T38" fmla="*/ 0 w 744"/>
                <a:gd name="T39" fmla="*/ 0 h 527"/>
                <a:gd name="T40" fmla="*/ 0 w 744"/>
                <a:gd name="T41" fmla="*/ 0 h 527"/>
                <a:gd name="T42" fmla="*/ 0 w 744"/>
                <a:gd name="T43" fmla="*/ 0 h 527"/>
                <a:gd name="T44" fmla="*/ 0 w 744"/>
                <a:gd name="T45" fmla="*/ 0 h 527"/>
                <a:gd name="T46" fmla="*/ 0 w 744"/>
                <a:gd name="T47" fmla="*/ 0 h 527"/>
                <a:gd name="T48" fmla="*/ 0 w 744"/>
                <a:gd name="T49" fmla="*/ 0 h 527"/>
                <a:gd name="T50" fmla="*/ 0 w 744"/>
                <a:gd name="T51" fmla="*/ 0 h 527"/>
                <a:gd name="T52" fmla="*/ 0 w 744"/>
                <a:gd name="T53" fmla="*/ 0 h 527"/>
                <a:gd name="T54" fmla="*/ 0 w 744"/>
                <a:gd name="T55" fmla="*/ 0 h 527"/>
                <a:gd name="T56" fmla="*/ 0 w 744"/>
                <a:gd name="T57" fmla="*/ 0 h 527"/>
                <a:gd name="T58" fmla="*/ 0 w 744"/>
                <a:gd name="T59" fmla="*/ 0 h 527"/>
                <a:gd name="T60" fmla="*/ 0 w 744"/>
                <a:gd name="T61" fmla="*/ 0 h 527"/>
                <a:gd name="T62" fmla="*/ 0 w 744"/>
                <a:gd name="T63" fmla="*/ 0 h 527"/>
                <a:gd name="T64" fmla="*/ 0 w 744"/>
                <a:gd name="T65" fmla="*/ 0 h 527"/>
                <a:gd name="T66" fmla="*/ 0 w 744"/>
                <a:gd name="T67" fmla="*/ 0 h 527"/>
                <a:gd name="T68" fmla="*/ 0 w 744"/>
                <a:gd name="T69" fmla="*/ 0 h 527"/>
                <a:gd name="T70" fmla="*/ 0 w 744"/>
                <a:gd name="T71" fmla="*/ 0 h 527"/>
                <a:gd name="T72" fmla="*/ 0 w 744"/>
                <a:gd name="T73" fmla="*/ 0 h 527"/>
                <a:gd name="T74" fmla="*/ 0 w 744"/>
                <a:gd name="T75" fmla="*/ 0 h 527"/>
                <a:gd name="T76" fmla="*/ 0 w 744"/>
                <a:gd name="T77" fmla="*/ 0 h 527"/>
                <a:gd name="T78" fmla="*/ 0 w 744"/>
                <a:gd name="T79" fmla="*/ 0 h 527"/>
                <a:gd name="T80" fmla="*/ 0 w 744"/>
                <a:gd name="T81" fmla="*/ 0 h 527"/>
                <a:gd name="T82" fmla="*/ 0 w 744"/>
                <a:gd name="T83" fmla="*/ 0 h 527"/>
                <a:gd name="T84" fmla="*/ 0 w 744"/>
                <a:gd name="T85" fmla="*/ 0 h 527"/>
                <a:gd name="T86" fmla="*/ 0 w 744"/>
                <a:gd name="T87" fmla="*/ 0 h 527"/>
                <a:gd name="T88" fmla="*/ 0 w 744"/>
                <a:gd name="T89" fmla="*/ 0 h 527"/>
                <a:gd name="T90" fmla="*/ 0 w 744"/>
                <a:gd name="T91" fmla="*/ 0 h 527"/>
                <a:gd name="T92" fmla="*/ 0 w 744"/>
                <a:gd name="T93" fmla="*/ 0 h 527"/>
                <a:gd name="T94" fmla="*/ 0 w 744"/>
                <a:gd name="T95" fmla="*/ 0 h 527"/>
                <a:gd name="T96" fmla="*/ 0 w 744"/>
                <a:gd name="T97" fmla="*/ 0 h 527"/>
                <a:gd name="T98" fmla="*/ 0 w 744"/>
                <a:gd name="T99" fmla="*/ 0 h 527"/>
                <a:gd name="T100" fmla="*/ 0 w 744"/>
                <a:gd name="T101" fmla="*/ 0 h 527"/>
                <a:gd name="T102" fmla="*/ 0 w 744"/>
                <a:gd name="T103" fmla="*/ 0 h 527"/>
                <a:gd name="T104" fmla="*/ 0 w 744"/>
                <a:gd name="T105" fmla="*/ 0 h 527"/>
                <a:gd name="T106" fmla="*/ 0 w 744"/>
                <a:gd name="T107" fmla="*/ 0 h 527"/>
                <a:gd name="T108" fmla="*/ 0 w 744"/>
                <a:gd name="T109" fmla="*/ 0 h 527"/>
                <a:gd name="T110" fmla="*/ 0 w 744"/>
                <a:gd name="T111" fmla="*/ 0 h 527"/>
                <a:gd name="T112" fmla="*/ 0 w 744"/>
                <a:gd name="T113" fmla="*/ 0 h 527"/>
                <a:gd name="T114" fmla="*/ 0 w 744"/>
                <a:gd name="T115" fmla="*/ 0 h 527"/>
                <a:gd name="T116" fmla="*/ 0 w 744"/>
                <a:gd name="T117" fmla="*/ 0 h 527"/>
                <a:gd name="T118" fmla="*/ 0 w 744"/>
                <a:gd name="T119" fmla="*/ 0 h 527"/>
                <a:gd name="T120" fmla="*/ 0 w 744"/>
                <a:gd name="T121" fmla="*/ 0 h 5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44" h="527">
                  <a:moveTo>
                    <a:pt x="12" y="458"/>
                  </a:moveTo>
                  <a:lnTo>
                    <a:pt x="12" y="456"/>
                  </a:lnTo>
                  <a:lnTo>
                    <a:pt x="15" y="452"/>
                  </a:lnTo>
                  <a:lnTo>
                    <a:pt x="21" y="447"/>
                  </a:lnTo>
                  <a:lnTo>
                    <a:pt x="27" y="441"/>
                  </a:lnTo>
                  <a:lnTo>
                    <a:pt x="31" y="435"/>
                  </a:lnTo>
                  <a:lnTo>
                    <a:pt x="36" y="431"/>
                  </a:lnTo>
                  <a:lnTo>
                    <a:pt x="40" y="426"/>
                  </a:lnTo>
                  <a:lnTo>
                    <a:pt x="48" y="422"/>
                  </a:lnTo>
                  <a:lnTo>
                    <a:pt x="54" y="414"/>
                  </a:lnTo>
                  <a:lnTo>
                    <a:pt x="59" y="409"/>
                  </a:lnTo>
                  <a:lnTo>
                    <a:pt x="67" y="403"/>
                  </a:lnTo>
                  <a:lnTo>
                    <a:pt x="74" y="397"/>
                  </a:lnTo>
                  <a:lnTo>
                    <a:pt x="82" y="388"/>
                  </a:lnTo>
                  <a:lnTo>
                    <a:pt x="90" y="382"/>
                  </a:lnTo>
                  <a:lnTo>
                    <a:pt x="97" y="374"/>
                  </a:lnTo>
                  <a:lnTo>
                    <a:pt x="107" y="367"/>
                  </a:lnTo>
                  <a:lnTo>
                    <a:pt x="114" y="357"/>
                  </a:lnTo>
                  <a:lnTo>
                    <a:pt x="124" y="350"/>
                  </a:lnTo>
                  <a:lnTo>
                    <a:pt x="133" y="340"/>
                  </a:lnTo>
                  <a:lnTo>
                    <a:pt x="143" y="333"/>
                  </a:lnTo>
                  <a:lnTo>
                    <a:pt x="154" y="323"/>
                  </a:lnTo>
                  <a:lnTo>
                    <a:pt x="164" y="314"/>
                  </a:lnTo>
                  <a:lnTo>
                    <a:pt x="173" y="304"/>
                  </a:lnTo>
                  <a:lnTo>
                    <a:pt x="185" y="295"/>
                  </a:lnTo>
                  <a:lnTo>
                    <a:pt x="196" y="285"/>
                  </a:lnTo>
                  <a:lnTo>
                    <a:pt x="208" y="276"/>
                  </a:lnTo>
                  <a:lnTo>
                    <a:pt x="217" y="266"/>
                  </a:lnTo>
                  <a:lnTo>
                    <a:pt x="230" y="256"/>
                  </a:lnTo>
                  <a:lnTo>
                    <a:pt x="242" y="247"/>
                  </a:lnTo>
                  <a:lnTo>
                    <a:pt x="253" y="236"/>
                  </a:lnTo>
                  <a:lnTo>
                    <a:pt x="265" y="226"/>
                  </a:lnTo>
                  <a:lnTo>
                    <a:pt x="276" y="217"/>
                  </a:lnTo>
                  <a:lnTo>
                    <a:pt x="287" y="207"/>
                  </a:lnTo>
                  <a:lnTo>
                    <a:pt x="301" y="196"/>
                  </a:lnTo>
                  <a:lnTo>
                    <a:pt x="312" y="186"/>
                  </a:lnTo>
                  <a:lnTo>
                    <a:pt x="325" y="177"/>
                  </a:lnTo>
                  <a:lnTo>
                    <a:pt x="337" y="167"/>
                  </a:lnTo>
                  <a:lnTo>
                    <a:pt x="350" y="158"/>
                  </a:lnTo>
                  <a:lnTo>
                    <a:pt x="362" y="148"/>
                  </a:lnTo>
                  <a:lnTo>
                    <a:pt x="375" y="139"/>
                  </a:lnTo>
                  <a:lnTo>
                    <a:pt x="386" y="129"/>
                  </a:lnTo>
                  <a:lnTo>
                    <a:pt x="400" y="120"/>
                  </a:lnTo>
                  <a:lnTo>
                    <a:pt x="411" y="112"/>
                  </a:lnTo>
                  <a:lnTo>
                    <a:pt x="424" y="102"/>
                  </a:lnTo>
                  <a:lnTo>
                    <a:pt x="436" y="95"/>
                  </a:lnTo>
                  <a:lnTo>
                    <a:pt x="447" y="85"/>
                  </a:lnTo>
                  <a:lnTo>
                    <a:pt x="459" y="76"/>
                  </a:lnTo>
                  <a:lnTo>
                    <a:pt x="472" y="68"/>
                  </a:lnTo>
                  <a:lnTo>
                    <a:pt x="483" y="61"/>
                  </a:lnTo>
                  <a:lnTo>
                    <a:pt x="495" y="55"/>
                  </a:lnTo>
                  <a:lnTo>
                    <a:pt x="506" y="47"/>
                  </a:lnTo>
                  <a:lnTo>
                    <a:pt x="519" y="42"/>
                  </a:lnTo>
                  <a:lnTo>
                    <a:pt x="531" y="34"/>
                  </a:lnTo>
                  <a:lnTo>
                    <a:pt x="540" y="28"/>
                  </a:lnTo>
                  <a:lnTo>
                    <a:pt x="552" y="21"/>
                  </a:lnTo>
                  <a:lnTo>
                    <a:pt x="563" y="17"/>
                  </a:lnTo>
                  <a:lnTo>
                    <a:pt x="573" y="11"/>
                  </a:lnTo>
                  <a:lnTo>
                    <a:pt x="584" y="5"/>
                  </a:lnTo>
                  <a:lnTo>
                    <a:pt x="594" y="2"/>
                  </a:lnTo>
                  <a:lnTo>
                    <a:pt x="605" y="0"/>
                  </a:lnTo>
                  <a:lnTo>
                    <a:pt x="744" y="13"/>
                  </a:lnTo>
                  <a:lnTo>
                    <a:pt x="742" y="13"/>
                  </a:lnTo>
                  <a:lnTo>
                    <a:pt x="740" y="17"/>
                  </a:lnTo>
                  <a:lnTo>
                    <a:pt x="734" y="23"/>
                  </a:lnTo>
                  <a:lnTo>
                    <a:pt x="730" y="28"/>
                  </a:lnTo>
                  <a:lnTo>
                    <a:pt x="725" y="32"/>
                  </a:lnTo>
                  <a:lnTo>
                    <a:pt x="723" y="36"/>
                  </a:lnTo>
                  <a:lnTo>
                    <a:pt x="719" y="42"/>
                  </a:lnTo>
                  <a:lnTo>
                    <a:pt x="713" y="47"/>
                  </a:lnTo>
                  <a:lnTo>
                    <a:pt x="710" y="53"/>
                  </a:lnTo>
                  <a:lnTo>
                    <a:pt x="704" y="59"/>
                  </a:lnTo>
                  <a:lnTo>
                    <a:pt x="700" y="66"/>
                  </a:lnTo>
                  <a:lnTo>
                    <a:pt x="694" y="74"/>
                  </a:lnTo>
                  <a:lnTo>
                    <a:pt x="687" y="80"/>
                  </a:lnTo>
                  <a:lnTo>
                    <a:pt x="681" y="87"/>
                  </a:lnTo>
                  <a:lnTo>
                    <a:pt x="675" y="95"/>
                  </a:lnTo>
                  <a:lnTo>
                    <a:pt x="670" y="102"/>
                  </a:lnTo>
                  <a:lnTo>
                    <a:pt x="662" y="110"/>
                  </a:lnTo>
                  <a:lnTo>
                    <a:pt x="656" y="118"/>
                  </a:lnTo>
                  <a:lnTo>
                    <a:pt x="649" y="127"/>
                  </a:lnTo>
                  <a:lnTo>
                    <a:pt x="643" y="137"/>
                  </a:lnTo>
                  <a:lnTo>
                    <a:pt x="635" y="144"/>
                  </a:lnTo>
                  <a:lnTo>
                    <a:pt x="628" y="154"/>
                  </a:lnTo>
                  <a:lnTo>
                    <a:pt x="620" y="165"/>
                  </a:lnTo>
                  <a:lnTo>
                    <a:pt x="613" y="175"/>
                  </a:lnTo>
                  <a:lnTo>
                    <a:pt x="605" y="184"/>
                  </a:lnTo>
                  <a:lnTo>
                    <a:pt x="597" y="194"/>
                  </a:lnTo>
                  <a:lnTo>
                    <a:pt x="590" y="205"/>
                  </a:lnTo>
                  <a:lnTo>
                    <a:pt x="582" y="215"/>
                  </a:lnTo>
                  <a:lnTo>
                    <a:pt x="573" y="226"/>
                  </a:lnTo>
                  <a:lnTo>
                    <a:pt x="565" y="236"/>
                  </a:lnTo>
                  <a:lnTo>
                    <a:pt x="557" y="247"/>
                  </a:lnTo>
                  <a:lnTo>
                    <a:pt x="550" y="256"/>
                  </a:lnTo>
                  <a:lnTo>
                    <a:pt x="542" y="266"/>
                  </a:lnTo>
                  <a:lnTo>
                    <a:pt x="533" y="277"/>
                  </a:lnTo>
                  <a:lnTo>
                    <a:pt x="525" y="289"/>
                  </a:lnTo>
                  <a:lnTo>
                    <a:pt x="517" y="300"/>
                  </a:lnTo>
                  <a:lnTo>
                    <a:pt x="510" y="310"/>
                  </a:lnTo>
                  <a:lnTo>
                    <a:pt x="500" y="321"/>
                  </a:lnTo>
                  <a:lnTo>
                    <a:pt x="493" y="331"/>
                  </a:lnTo>
                  <a:lnTo>
                    <a:pt x="485" y="342"/>
                  </a:lnTo>
                  <a:lnTo>
                    <a:pt x="478" y="352"/>
                  </a:lnTo>
                  <a:lnTo>
                    <a:pt x="470" y="363"/>
                  </a:lnTo>
                  <a:lnTo>
                    <a:pt x="462" y="374"/>
                  </a:lnTo>
                  <a:lnTo>
                    <a:pt x="457" y="384"/>
                  </a:lnTo>
                  <a:lnTo>
                    <a:pt x="449" y="395"/>
                  </a:lnTo>
                  <a:lnTo>
                    <a:pt x="441" y="405"/>
                  </a:lnTo>
                  <a:lnTo>
                    <a:pt x="434" y="414"/>
                  </a:lnTo>
                  <a:lnTo>
                    <a:pt x="428" y="424"/>
                  </a:lnTo>
                  <a:lnTo>
                    <a:pt x="420" y="433"/>
                  </a:lnTo>
                  <a:lnTo>
                    <a:pt x="415" y="443"/>
                  </a:lnTo>
                  <a:lnTo>
                    <a:pt x="409" y="452"/>
                  </a:lnTo>
                  <a:lnTo>
                    <a:pt x="403" y="462"/>
                  </a:lnTo>
                  <a:lnTo>
                    <a:pt x="398" y="471"/>
                  </a:lnTo>
                  <a:lnTo>
                    <a:pt x="392" y="479"/>
                  </a:lnTo>
                  <a:lnTo>
                    <a:pt x="388" y="487"/>
                  </a:lnTo>
                  <a:lnTo>
                    <a:pt x="382" y="496"/>
                  </a:lnTo>
                  <a:lnTo>
                    <a:pt x="379" y="504"/>
                  </a:lnTo>
                  <a:lnTo>
                    <a:pt x="375" y="511"/>
                  </a:lnTo>
                  <a:lnTo>
                    <a:pt x="371" y="519"/>
                  </a:lnTo>
                  <a:lnTo>
                    <a:pt x="369" y="527"/>
                  </a:lnTo>
                  <a:lnTo>
                    <a:pt x="367" y="527"/>
                  </a:lnTo>
                  <a:lnTo>
                    <a:pt x="363" y="525"/>
                  </a:lnTo>
                  <a:lnTo>
                    <a:pt x="360" y="525"/>
                  </a:lnTo>
                  <a:lnTo>
                    <a:pt x="354" y="523"/>
                  </a:lnTo>
                  <a:lnTo>
                    <a:pt x="350" y="523"/>
                  </a:lnTo>
                  <a:lnTo>
                    <a:pt x="344" y="523"/>
                  </a:lnTo>
                  <a:lnTo>
                    <a:pt x="341" y="521"/>
                  </a:lnTo>
                  <a:lnTo>
                    <a:pt x="337" y="521"/>
                  </a:lnTo>
                  <a:lnTo>
                    <a:pt x="331" y="519"/>
                  </a:lnTo>
                  <a:lnTo>
                    <a:pt x="325" y="519"/>
                  </a:lnTo>
                  <a:lnTo>
                    <a:pt x="320" y="517"/>
                  </a:lnTo>
                  <a:lnTo>
                    <a:pt x="314" y="517"/>
                  </a:lnTo>
                  <a:lnTo>
                    <a:pt x="308" y="517"/>
                  </a:lnTo>
                  <a:lnTo>
                    <a:pt x="301" y="515"/>
                  </a:lnTo>
                  <a:lnTo>
                    <a:pt x="295" y="513"/>
                  </a:lnTo>
                  <a:lnTo>
                    <a:pt x="287" y="513"/>
                  </a:lnTo>
                  <a:lnTo>
                    <a:pt x="282" y="511"/>
                  </a:lnTo>
                  <a:lnTo>
                    <a:pt x="274" y="509"/>
                  </a:lnTo>
                  <a:lnTo>
                    <a:pt x="266" y="509"/>
                  </a:lnTo>
                  <a:lnTo>
                    <a:pt x="261" y="508"/>
                  </a:lnTo>
                  <a:lnTo>
                    <a:pt x="251" y="506"/>
                  </a:lnTo>
                  <a:lnTo>
                    <a:pt x="244" y="506"/>
                  </a:lnTo>
                  <a:lnTo>
                    <a:pt x="236" y="504"/>
                  </a:lnTo>
                  <a:lnTo>
                    <a:pt x="228" y="504"/>
                  </a:lnTo>
                  <a:lnTo>
                    <a:pt x="219" y="502"/>
                  </a:lnTo>
                  <a:lnTo>
                    <a:pt x="211" y="500"/>
                  </a:lnTo>
                  <a:lnTo>
                    <a:pt x="204" y="498"/>
                  </a:lnTo>
                  <a:lnTo>
                    <a:pt x="196" y="498"/>
                  </a:lnTo>
                  <a:lnTo>
                    <a:pt x="187" y="496"/>
                  </a:lnTo>
                  <a:lnTo>
                    <a:pt x="179" y="494"/>
                  </a:lnTo>
                  <a:lnTo>
                    <a:pt x="171" y="492"/>
                  </a:lnTo>
                  <a:lnTo>
                    <a:pt x="162" y="492"/>
                  </a:lnTo>
                  <a:lnTo>
                    <a:pt x="154" y="490"/>
                  </a:lnTo>
                  <a:lnTo>
                    <a:pt x="147" y="488"/>
                  </a:lnTo>
                  <a:lnTo>
                    <a:pt x="137" y="487"/>
                  </a:lnTo>
                  <a:lnTo>
                    <a:pt x="130" y="487"/>
                  </a:lnTo>
                  <a:lnTo>
                    <a:pt x="122" y="485"/>
                  </a:lnTo>
                  <a:lnTo>
                    <a:pt x="114" y="485"/>
                  </a:lnTo>
                  <a:lnTo>
                    <a:pt x="107" y="483"/>
                  </a:lnTo>
                  <a:lnTo>
                    <a:pt x="99" y="481"/>
                  </a:lnTo>
                  <a:lnTo>
                    <a:pt x="92" y="479"/>
                  </a:lnTo>
                  <a:lnTo>
                    <a:pt x="84" y="479"/>
                  </a:lnTo>
                  <a:lnTo>
                    <a:pt x="78" y="477"/>
                  </a:lnTo>
                  <a:lnTo>
                    <a:pt x="71" y="477"/>
                  </a:lnTo>
                  <a:lnTo>
                    <a:pt x="63" y="475"/>
                  </a:lnTo>
                  <a:lnTo>
                    <a:pt x="57" y="473"/>
                  </a:lnTo>
                  <a:lnTo>
                    <a:pt x="50" y="471"/>
                  </a:lnTo>
                  <a:lnTo>
                    <a:pt x="46" y="471"/>
                  </a:lnTo>
                  <a:lnTo>
                    <a:pt x="40" y="471"/>
                  </a:lnTo>
                  <a:lnTo>
                    <a:pt x="33" y="469"/>
                  </a:lnTo>
                  <a:lnTo>
                    <a:pt x="29" y="469"/>
                  </a:lnTo>
                  <a:lnTo>
                    <a:pt x="25" y="469"/>
                  </a:lnTo>
                  <a:lnTo>
                    <a:pt x="19" y="468"/>
                  </a:lnTo>
                  <a:lnTo>
                    <a:pt x="15" y="468"/>
                  </a:lnTo>
                  <a:lnTo>
                    <a:pt x="12" y="466"/>
                  </a:lnTo>
                  <a:lnTo>
                    <a:pt x="8" y="466"/>
                  </a:lnTo>
                  <a:lnTo>
                    <a:pt x="2" y="466"/>
                  </a:lnTo>
                  <a:lnTo>
                    <a:pt x="0" y="466"/>
                  </a:lnTo>
                  <a:lnTo>
                    <a:pt x="4" y="462"/>
                  </a:lnTo>
                  <a:lnTo>
                    <a:pt x="12" y="458"/>
                  </a:lnTo>
                  <a:close/>
                </a:path>
              </a:pathLst>
            </a:custGeom>
            <a:solidFill>
              <a:srgbClr val="B3D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551" y="1937"/>
              <a:ext cx="370" cy="129"/>
            </a:xfrm>
            <a:custGeom>
              <a:avLst/>
              <a:gdLst>
                <a:gd name="T0" fmla="*/ 0 w 740"/>
                <a:gd name="T1" fmla="*/ 0 h 259"/>
                <a:gd name="T2" fmla="*/ 1 w 740"/>
                <a:gd name="T3" fmla="*/ 0 h 259"/>
                <a:gd name="T4" fmla="*/ 1 w 740"/>
                <a:gd name="T5" fmla="*/ 0 h 259"/>
                <a:gd name="T6" fmla="*/ 1 w 740"/>
                <a:gd name="T7" fmla="*/ 0 h 259"/>
                <a:gd name="T8" fmla="*/ 1 w 740"/>
                <a:gd name="T9" fmla="*/ 0 h 259"/>
                <a:gd name="T10" fmla="*/ 1 w 740"/>
                <a:gd name="T11" fmla="*/ 0 h 259"/>
                <a:gd name="T12" fmla="*/ 1 w 740"/>
                <a:gd name="T13" fmla="*/ 0 h 259"/>
                <a:gd name="T14" fmla="*/ 1 w 740"/>
                <a:gd name="T15" fmla="*/ 0 h 259"/>
                <a:gd name="T16" fmla="*/ 1 w 740"/>
                <a:gd name="T17" fmla="*/ 0 h 259"/>
                <a:gd name="T18" fmla="*/ 1 w 740"/>
                <a:gd name="T19" fmla="*/ 0 h 259"/>
                <a:gd name="T20" fmla="*/ 1 w 740"/>
                <a:gd name="T21" fmla="*/ 0 h 259"/>
                <a:gd name="T22" fmla="*/ 1 w 740"/>
                <a:gd name="T23" fmla="*/ 0 h 259"/>
                <a:gd name="T24" fmla="*/ 1 w 740"/>
                <a:gd name="T25" fmla="*/ 0 h 259"/>
                <a:gd name="T26" fmla="*/ 1 w 740"/>
                <a:gd name="T27" fmla="*/ 0 h 259"/>
                <a:gd name="T28" fmla="*/ 1 w 740"/>
                <a:gd name="T29" fmla="*/ 0 h 259"/>
                <a:gd name="T30" fmla="*/ 1 w 740"/>
                <a:gd name="T31" fmla="*/ 0 h 259"/>
                <a:gd name="T32" fmla="*/ 1 w 740"/>
                <a:gd name="T33" fmla="*/ 0 h 259"/>
                <a:gd name="T34" fmla="*/ 1 w 740"/>
                <a:gd name="T35" fmla="*/ 0 h 259"/>
                <a:gd name="T36" fmla="*/ 1 w 740"/>
                <a:gd name="T37" fmla="*/ 0 h 259"/>
                <a:gd name="T38" fmla="*/ 1 w 740"/>
                <a:gd name="T39" fmla="*/ 0 h 259"/>
                <a:gd name="T40" fmla="*/ 1 w 740"/>
                <a:gd name="T41" fmla="*/ 0 h 259"/>
                <a:gd name="T42" fmla="*/ 1 w 740"/>
                <a:gd name="T43" fmla="*/ 0 h 259"/>
                <a:gd name="T44" fmla="*/ 1 w 740"/>
                <a:gd name="T45" fmla="*/ 0 h 259"/>
                <a:gd name="T46" fmla="*/ 1 w 740"/>
                <a:gd name="T47" fmla="*/ 0 h 259"/>
                <a:gd name="T48" fmla="*/ 1 w 740"/>
                <a:gd name="T49" fmla="*/ 0 h 259"/>
                <a:gd name="T50" fmla="*/ 1 w 740"/>
                <a:gd name="T51" fmla="*/ 0 h 259"/>
                <a:gd name="T52" fmla="*/ 1 w 740"/>
                <a:gd name="T53" fmla="*/ 0 h 259"/>
                <a:gd name="T54" fmla="*/ 1 w 740"/>
                <a:gd name="T55" fmla="*/ 0 h 259"/>
                <a:gd name="T56" fmla="*/ 1 w 740"/>
                <a:gd name="T57" fmla="*/ 0 h 259"/>
                <a:gd name="T58" fmla="*/ 1 w 740"/>
                <a:gd name="T59" fmla="*/ 0 h 259"/>
                <a:gd name="T60" fmla="*/ 1 w 740"/>
                <a:gd name="T61" fmla="*/ 0 h 259"/>
                <a:gd name="T62" fmla="*/ 1 w 740"/>
                <a:gd name="T63" fmla="*/ 0 h 259"/>
                <a:gd name="T64" fmla="*/ 1 w 740"/>
                <a:gd name="T65" fmla="*/ 0 h 259"/>
                <a:gd name="T66" fmla="*/ 1 w 740"/>
                <a:gd name="T67" fmla="*/ 0 h 259"/>
                <a:gd name="T68" fmla="*/ 1 w 740"/>
                <a:gd name="T69" fmla="*/ 0 h 259"/>
                <a:gd name="T70" fmla="*/ 1 w 740"/>
                <a:gd name="T71" fmla="*/ 0 h 259"/>
                <a:gd name="T72" fmla="*/ 1 w 740"/>
                <a:gd name="T73" fmla="*/ 0 h 259"/>
                <a:gd name="T74" fmla="*/ 1 w 740"/>
                <a:gd name="T75" fmla="*/ 0 h 259"/>
                <a:gd name="T76" fmla="*/ 1 w 740"/>
                <a:gd name="T77" fmla="*/ 0 h 259"/>
                <a:gd name="T78" fmla="*/ 1 w 740"/>
                <a:gd name="T79" fmla="*/ 0 h 259"/>
                <a:gd name="T80" fmla="*/ 1 w 740"/>
                <a:gd name="T81" fmla="*/ 0 h 259"/>
                <a:gd name="T82" fmla="*/ 1 w 740"/>
                <a:gd name="T83" fmla="*/ 0 h 259"/>
                <a:gd name="T84" fmla="*/ 1 w 740"/>
                <a:gd name="T85" fmla="*/ 0 h 259"/>
                <a:gd name="T86" fmla="*/ 1 w 740"/>
                <a:gd name="T87" fmla="*/ 0 h 259"/>
                <a:gd name="T88" fmla="*/ 1 w 740"/>
                <a:gd name="T89" fmla="*/ 0 h 2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40" h="259">
                  <a:moveTo>
                    <a:pt x="709" y="259"/>
                  </a:moveTo>
                  <a:lnTo>
                    <a:pt x="0" y="116"/>
                  </a:lnTo>
                  <a:lnTo>
                    <a:pt x="156" y="0"/>
                  </a:lnTo>
                  <a:lnTo>
                    <a:pt x="158" y="0"/>
                  </a:lnTo>
                  <a:lnTo>
                    <a:pt x="162" y="2"/>
                  </a:lnTo>
                  <a:lnTo>
                    <a:pt x="167" y="4"/>
                  </a:lnTo>
                  <a:lnTo>
                    <a:pt x="171" y="4"/>
                  </a:lnTo>
                  <a:lnTo>
                    <a:pt x="175" y="6"/>
                  </a:lnTo>
                  <a:lnTo>
                    <a:pt x="181" y="8"/>
                  </a:lnTo>
                  <a:lnTo>
                    <a:pt x="184" y="10"/>
                  </a:lnTo>
                  <a:lnTo>
                    <a:pt x="190" y="10"/>
                  </a:lnTo>
                  <a:lnTo>
                    <a:pt x="194" y="12"/>
                  </a:lnTo>
                  <a:lnTo>
                    <a:pt x="202" y="13"/>
                  </a:lnTo>
                  <a:lnTo>
                    <a:pt x="207" y="15"/>
                  </a:lnTo>
                  <a:lnTo>
                    <a:pt x="213" y="17"/>
                  </a:lnTo>
                  <a:lnTo>
                    <a:pt x="219" y="19"/>
                  </a:lnTo>
                  <a:lnTo>
                    <a:pt x="224" y="21"/>
                  </a:lnTo>
                  <a:lnTo>
                    <a:pt x="232" y="23"/>
                  </a:lnTo>
                  <a:lnTo>
                    <a:pt x="240" y="25"/>
                  </a:lnTo>
                  <a:lnTo>
                    <a:pt x="247" y="27"/>
                  </a:lnTo>
                  <a:lnTo>
                    <a:pt x="255" y="29"/>
                  </a:lnTo>
                  <a:lnTo>
                    <a:pt x="262" y="32"/>
                  </a:lnTo>
                  <a:lnTo>
                    <a:pt x="270" y="34"/>
                  </a:lnTo>
                  <a:lnTo>
                    <a:pt x="278" y="36"/>
                  </a:lnTo>
                  <a:lnTo>
                    <a:pt x="287" y="40"/>
                  </a:lnTo>
                  <a:lnTo>
                    <a:pt x="295" y="42"/>
                  </a:lnTo>
                  <a:lnTo>
                    <a:pt x="304" y="44"/>
                  </a:lnTo>
                  <a:lnTo>
                    <a:pt x="314" y="48"/>
                  </a:lnTo>
                  <a:lnTo>
                    <a:pt x="321" y="51"/>
                  </a:lnTo>
                  <a:lnTo>
                    <a:pt x="331" y="55"/>
                  </a:lnTo>
                  <a:lnTo>
                    <a:pt x="338" y="57"/>
                  </a:lnTo>
                  <a:lnTo>
                    <a:pt x="348" y="59"/>
                  </a:lnTo>
                  <a:lnTo>
                    <a:pt x="357" y="63"/>
                  </a:lnTo>
                  <a:lnTo>
                    <a:pt x="367" y="67"/>
                  </a:lnTo>
                  <a:lnTo>
                    <a:pt x="376" y="69"/>
                  </a:lnTo>
                  <a:lnTo>
                    <a:pt x="384" y="72"/>
                  </a:lnTo>
                  <a:lnTo>
                    <a:pt x="394" y="74"/>
                  </a:lnTo>
                  <a:lnTo>
                    <a:pt x="403" y="78"/>
                  </a:lnTo>
                  <a:lnTo>
                    <a:pt x="413" y="82"/>
                  </a:lnTo>
                  <a:lnTo>
                    <a:pt x="422" y="84"/>
                  </a:lnTo>
                  <a:lnTo>
                    <a:pt x="432" y="88"/>
                  </a:lnTo>
                  <a:lnTo>
                    <a:pt x="441" y="91"/>
                  </a:lnTo>
                  <a:lnTo>
                    <a:pt x="449" y="93"/>
                  </a:lnTo>
                  <a:lnTo>
                    <a:pt x="458" y="97"/>
                  </a:lnTo>
                  <a:lnTo>
                    <a:pt x="468" y="101"/>
                  </a:lnTo>
                  <a:lnTo>
                    <a:pt x="477" y="105"/>
                  </a:lnTo>
                  <a:lnTo>
                    <a:pt x="485" y="107"/>
                  </a:lnTo>
                  <a:lnTo>
                    <a:pt x="492" y="110"/>
                  </a:lnTo>
                  <a:lnTo>
                    <a:pt x="502" y="114"/>
                  </a:lnTo>
                  <a:lnTo>
                    <a:pt x="510" y="116"/>
                  </a:lnTo>
                  <a:lnTo>
                    <a:pt x="517" y="118"/>
                  </a:lnTo>
                  <a:lnTo>
                    <a:pt x="525" y="124"/>
                  </a:lnTo>
                  <a:lnTo>
                    <a:pt x="532" y="126"/>
                  </a:lnTo>
                  <a:lnTo>
                    <a:pt x="542" y="129"/>
                  </a:lnTo>
                  <a:lnTo>
                    <a:pt x="548" y="133"/>
                  </a:lnTo>
                  <a:lnTo>
                    <a:pt x="555" y="135"/>
                  </a:lnTo>
                  <a:lnTo>
                    <a:pt x="561" y="137"/>
                  </a:lnTo>
                  <a:lnTo>
                    <a:pt x="569" y="141"/>
                  </a:lnTo>
                  <a:lnTo>
                    <a:pt x="574" y="145"/>
                  </a:lnTo>
                  <a:lnTo>
                    <a:pt x="580" y="147"/>
                  </a:lnTo>
                  <a:lnTo>
                    <a:pt x="588" y="150"/>
                  </a:lnTo>
                  <a:lnTo>
                    <a:pt x="593" y="154"/>
                  </a:lnTo>
                  <a:lnTo>
                    <a:pt x="597" y="156"/>
                  </a:lnTo>
                  <a:lnTo>
                    <a:pt x="601" y="158"/>
                  </a:lnTo>
                  <a:lnTo>
                    <a:pt x="607" y="160"/>
                  </a:lnTo>
                  <a:lnTo>
                    <a:pt x="612" y="164"/>
                  </a:lnTo>
                  <a:lnTo>
                    <a:pt x="616" y="164"/>
                  </a:lnTo>
                  <a:lnTo>
                    <a:pt x="620" y="167"/>
                  </a:lnTo>
                  <a:lnTo>
                    <a:pt x="626" y="169"/>
                  </a:lnTo>
                  <a:lnTo>
                    <a:pt x="629" y="171"/>
                  </a:lnTo>
                  <a:lnTo>
                    <a:pt x="637" y="175"/>
                  </a:lnTo>
                  <a:lnTo>
                    <a:pt x="646" y="179"/>
                  </a:lnTo>
                  <a:lnTo>
                    <a:pt x="654" y="183"/>
                  </a:lnTo>
                  <a:lnTo>
                    <a:pt x="662" y="186"/>
                  </a:lnTo>
                  <a:lnTo>
                    <a:pt x="667" y="190"/>
                  </a:lnTo>
                  <a:lnTo>
                    <a:pt x="675" y="192"/>
                  </a:lnTo>
                  <a:lnTo>
                    <a:pt x="681" y="196"/>
                  </a:lnTo>
                  <a:lnTo>
                    <a:pt x="686" y="198"/>
                  </a:lnTo>
                  <a:lnTo>
                    <a:pt x="692" y="200"/>
                  </a:lnTo>
                  <a:lnTo>
                    <a:pt x="698" y="204"/>
                  </a:lnTo>
                  <a:lnTo>
                    <a:pt x="702" y="205"/>
                  </a:lnTo>
                  <a:lnTo>
                    <a:pt x="707" y="207"/>
                  </a:lnTo>
                  <a:lnTo>
                    <a:pt x="713" y="209"/>
                  </a:lnTo>
                  <a:lnTo>
                    <a:pt x="721" y="213"/>
                  </a:lnTo>
                  <a:lnTo>
                    <a:pt x="726" y="215"/>
                  </a:lnTo>
                  <a:lnTo>
                    <a:pt x="732" y="217"/>
                  </a:lnTo>
                  <a:lnTo>
                    <a:pt x="736" y="219"/>
                  </a:lnTo>
                  <a:lnTo>
                    <a:pt x="740" y="219"/>
                  </a:lnTo>
                  <a:lnTo>
                    <a:pt x="709" y="259"/>
                  </a:lnTo>
                  <a:close/>
                </a:path>
              </a:pathLst>
            </a:custGeom>
            <a:solidFill>
              <a:srgbClr val="B3D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2565" y="1603"/>
              <a:ext cx="536" cy="265"/>
            </a:xfrm>
            <a:custGeom>
              <a:avLst/>
              <a:gdLst>
                <a:gd name="T0" fmla="*/ 1 w 1072"/>
                <a:gd name="T1" fmla="*/ 1 h 530"/>
                <a:gd name="T2" fmla="*/ 1 w 1072"/>
                <a:gd name="T3" fmla="*/ 1 h 530"/>
                <a:gd name="T4" fmla="*/ 1 w 1072"/>
                <a:gd name="T5" fmla="*/ 1 h 530"/>
                <a:gd name="T6" fmla="*/ 1 w 1072"/>
                <a:gd name="T7" fmla="*/ 1 h 530"/>
                <a:gd name="T8" fmla="*/ 1 w 1072"/>
                <a:gd name="T9" fmla="*/ 1 h 530"/>
                <a:gd name="T10" fmla="*/ 1 w 1072"/>
                <a:gd name="T11" fmla="*/ 1 h 530"/>
                <a:gd name="T12" fmla="*/ 1 w 1072"/>
                <a:gd name="T13" fmla="*/ 1 h 530"/>
                <a:gd name="T14" fmla="*/ 1 w 1072"/>
                <a:gd name="T15" fmla="*/ 1 h 530"/>
                <a:gd name="T16" fmla="*/ 1 w 1072"/>
                <a:gd name="T17" fmla="*/ 1 h 530"/>
                <a:gd name="T18" fmla="*/ 1 w 1072"/>
                <a:gd name="T19" fmla="*/ 1 h 530"/>
                <a:gd name="T20" fmla="*/ 1 w 1072"/>
                <a:gd name="T21" fmla="*/ 1 h 530"/>
                <a:gd name="T22" fmla="*/ 0 w 1072"/>
                <a:gd name="T23" fmla="*/ 1 h 530"/>
                <a:gd name="T24" fmla="*/ 1 w 1072"/>
                <a:gd name="T25" fmla="*/ 1 h 530"/>
                <a:gd name="T26" fmla="*/ 1 w 1072"/>
                <a:gd name="T27" fmla="*/ 1 h 530"/>
                <a:gd name="T28" fmla="*/ 1 w 1072"/>
                <a:gd name="T29" fmla="*/ 1 h 530"/>
                <a:gd name="T30" fmla="*/ 1 w 1072"/>
                <a:gd name="T31" fmla="*/ 1 h 530"/>
                <a:gd name="T32" fmla="*/ 1 w 1072"/>
                <a:gd name="T33" fmla="*/ 1 h 530"/>
                <a:gd name="T34" fmla="*/ 1 w 1072"/>
                <a:gd name="T35" fmla="*/ 1 h 530"/>
                <a:gd name="T36" fmla="*/ 1 w 1072"/>
                <a:gd name="T37" fmla="*/ 1 h 530"/>
                <a:gd name="T38" fmla="*/ 1 w 1072"/>
                <a:gd name="T39" fmla="*/ 1 h 530"/>
                <a:gd name="T40" fmla="*/ 1 w 1072"/>
                <a:gd name="T41" fmla="*/ 1 h 530"/>
                <a:gd name="T42" fmla="*/ 1 w 1072"/>
                <a:gd name="T43" fmla="*/ 1 h 530"/>
                <a:gd name="T44" fmla="*/ 1 w 1072"/>
                <a:gd name="T45" fmla="*/ 1 h 530"/>
                <a:gd name="T46" fmla="*/ 1 w 1072"/>
                <a:gd name="T47" fmla="*/ 1 h 530"/>
                <a:gd name="T48" fmla="*/ 1 w 1072"/>
                <a:gd name="T49" fmla="*/ 1 h 530"/>
                <a:gd name="T50" fmla="*/ 1 w 1072"/>
                <a:gd name="T51" fmla="*/ 1 h 530"/>
                <a:gd name="T52" fmla="*/ 1 w 1072"/>
                <a:gd name="T53" fmla="*/ 1 h 530"/>
                <a:gd name="T54" fmla="*/ 1 w 1072"/>
                <a:gd name="T55" fmla="*/ 1 h 530"/>
                <a:gd name="T56" fmla="*/ 1 w 1072"/>
                <a:gd name="T57" fmla="*/ 1 h 530"/>
                <a:gd name="T58" fmla="*/ 1 w 1072"/>
                <a:gd name="T59" fmla="*/ 1 h 530"/>
                <a:gd name="T60" fmla="*/ 1 w 1072"/>
                <a:gd name="T61" fmla="*/ 1 h 530"/>
                <a:gd name="T62" fmla="*/ 1 w 1072"/>
                <a:gd name="T63" fmla="*/ 1 h 530"/>
                <a:gd name="T64" fmla="*/ 1 w 1072"/>
                <a:gd name="T65" fmla="*/ 1 h 530"/>
                <a:gd name="T66" fmla="*/ 1 w 1072"/>
                <a:gd name="T67" fmla="*/ 1 h 530"/>
                <a:gd name="T68" fmla="*/ 1 w 1072"/>
                <a:gd name="T69" fmla="*/ 1 h 530"/>
                <a:gd name="T70" fmla="*/ 1 w 1072"/>
                <a:gd name="T71" fmla="*/ 1 h 530"/>
                <a:gd name="T72" fmla="*/ 1 w 1072"/>
                <a:gd name="T73" fmla="*/ 1 h 530"/>
                <a:gd name="T74" fmla="*/ 2 w 1072"/>
                <a:gd name="T75" fmla="*/ 1 h 530"/>
                <a:gd name="T76" fmla="*/ 2 w 1072"/>
                <a:gd name="T77" fmla="*/ 1 h 530"/>
                <a:gd name="T78" fmla="*/ 2 w 1072"/>
                <a:gd name="T79" fmla="*/ 1 h 530"/>
                <a:gd name="T80" fmla="*/ 1 w 1072"/>
                <a:gd name="T81" fmla="*/ 1 h 530"/>
                <a:gd name="T82" fmla="*/ 1 w 1072"/>
                <a:gd name="T83" fmla="*/ 1 h 530"/>
                <a:gd name="T84" fmla="*/ 1 w 1072"/>
                <a:gd name="T85" fmla="*/ 1 h 530"/>
                <a:gd name="T86" fmla="*/ 1 w 1072"/>
                <a:gd name="T87" fmla="*/ 1 h 530"/>
                <a:gd name="T88" fmla="*/ 1 w 1072"/>
                <a:gd name="T89" fmla="*/ 1 h 530"/>
                <a:gd name="T90" fmla="*/ 1 w 1072"/>
                <a:gd name="T91" fmla="*/ 1 h 530"/>
                <a:gd name="T92" fmla="*/ 1 w 1072"/>
                <a:gd name="T93" fmla="*/ 1 h 530"/>
                <a:gd name="T94" fmla="*/ 1 w 1072"/>
                <a:gd name="T95" fmla="*/ 1 h 530"/>
                <a:gd name="T96" fmla="*/ 1 w 1072"/>
                <a:gd name="T97" fmla="*/ 1 h 530"/>
                <a:gd name="T98" fmla="*/ 1 w 1072"/>
                <a:gd name="T99" fmla="*/ 1 h 530"/>
                <a:gd name="T100" fmla="*/ 1 w 1072"/>
                <a:gd name="T101" fmla="*/ 1 h 530"/>
                <a:gd name="T102" fmla="*/ 1 w 1072"/>
                <a:gd name="T103" fmla="*/ 1 h 530"/>
                <a:gd name="T104" fmla="*/ 1 w 1072"/>
                <a:gd name="T105" fmla="*/ 1 h 53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072" h="530">
                  <a:moveTo>
                    <a:pt x="484" y="530"/>
                  </a:moveTo>
                  <a:lnTo>
                    <a:pt x="482" y="530"/>
                  </a:lnTo>
                  <a:lnTo>
                    <a:pt x="481" y="528"/>
                  </a:lnTo>
                  <a:lnTo>
                    <a:pt x="475" y="526"/>
                  </a:lnTo>
                  <a:lnTo>
                    <a:pt x="469" y="524"/>
                  </a:lnTo>
                  <a:lnTo>
                    <a:pt x="462" y="521"/>
                  </a:lnTo>
                  <a:lnTo>
                    <a:pt x="452" y="517"/>
                  </a:lnTo>
                  <a:lnTo>
                    <a:pt x="446" y="515"/>
                  </a:lnTo>
                  <a:lnTo>
                    <a:pt x="443" y="513"/>
                  </a:lnTo>
                  <a:lnTo>
                    <a:pt x="437" y="511"/>
                  </a:lnTo>
                  <a:lnTo>
                    <a:pt x="431" y="509"/>
                  </a:lnTo>
                  <a:lnTo>
                    <a:pt x="425" y="505"/>
                  </a:lnTo>
                  <a:lnTo>
                    <a:pt x="418" y="504"/>
                  </a:lnTo>
                  <a:lnTo>
                    <a:pt x="410" y="502"/>
                  </a:lnTo>
                  <a:lnTo>
                    <a:pt x="405" y="498"/>
                  </a:lnTo>
                  <a:lnTo>
                    <a:pt x="395" y="496"/>
                  </a:lnTo>
                  <a:lnTo>
                    <a:pt x="387" y="492"/>
                  </a:lnTo>
                  <a:lnTo>
                    <a:pt x="380" y="488"/>
                  </a:lnTo>
                  <a:lnTo>
                    <a:pt x="374" y="486"/>
                  </a:lnTo>
                  <a:lnTo>
                    <a:pt x="365" y="483"/>
                  </a:lnTo>
                  <a:lnTo>
                    <a:pt x="355" y="479"/>
                  </a:lnTo>
                  <a:lnTo>
                    <a:pt x="347" y="475"/>
                  </a:lnTo>
                  <a:lnTo>
                    <a:pt x="340" y="471"/>
                  </a:lnTo>
                  <a:lnTo>
                    <a:pt x="328" y="467"/>
                  </a:lnTo>
                  <a:lnTo>
                    <a:pt x="321" y="466"/>
                  </a:lnTo>
                  <a:lnTo>
                    <a:pt x="311" y="460"/>
                  </a:lnTo>
                  <a:lnTo>
                    <a:pt x="304" y="458"/>
                  </a:lnTo>
                  <a:lnTo>
                    <a:pt x="292" y="452"/>
                  </a:lnTo>
                  <a:lnTo>
                    <a:pt x="283" y="448"/>
                  </a:lnTo>
                  <a:lnTo>
                    <a:pt x="273" y="445"/>
                  </a:lnTo>
                  <a:lnTo>
                    <a:pt x="264" y="441"/>
                  </a:lnTo>
                  <a:lnTo>
                    <a:pt x="252" y="435"/>
                  </a:lnTo>
                  <a:lnTo>
                    <a:pt x="243" y="431"/>
                  </a:lnTo>
                  <a:lnTo>
                    <a:pt x="233" y="428"/>
                  </a:lnTo>
                  <a:lnTo>
                    <a:pt x="224" y="422"/>
                  </a:lnTo>
                  <a:lnTo>
                    <a:pt x="214" y="418"/>
                  </a:lnTo>
                  <a:lnTo>
                    <a:pt x="203" y="412"/>
                  </a:lnTo>
                  <a:lnTo>
                    <a:pt x="193" y="408"/>
                  </a:lnTo>
                  <a:lnTo>
                    <a:pt x="184" y="403"/>
                  </a:lnTo>
                  <a:lnTo>
                    <a:pt x="174" y="399"/>
                  </a:lnTo>
                  <a:lnTo>
                    <a:pt x="165" y="395"/>
                  </a:lnTo>
                  <a:lnTo>
                    <a:pt x="154" y="389"/>
                  </a:lnTo>
                  <a:lnTo>
                    <a:pt x="144" y="386"/>
                  </a:lnTo>
                  <a:lnTo>
                    <a:pt x="135" y="380"/>
                  </a:lnTo>
                  <a:lnTo>
                    <a:pt x="125" y="374"/>
                  </a:lnTo>
                  <a:lnTo>
                    <a:pt x="114" y="370"/>
                  </a:lnTo>
                  <a:lnTo>
                    <a:pt x="104" y="365"/>
                  </a:lnTo>
                  <a:lnTo>
                    <a:pt x="95" y="359"/>
                  </a:lnTo>
                  <a:lnTo>
                    <a:pt x="85" y="355"/>
                  </a:lnTo>
                  <a:lnTo>
                    <a:pt x="76" y="350"/>
                  </a:lnTo>
                  <a:lnTo>
                    <a:pt x="68" y="344"/>
                  </a:lnTo>
                  <a:lnTo>
                    <a:pt x="58" y="340"/>
                  </a:lnTo>
                  <a:lnTo>
                    <a:pt x="49" y="334"/>
                  </a:lnTo>
                  <a:lnTo>
                    <a:pt x="41" y="331"/>
                  </a:lnTo>
                  <a:lnTo>
                    <a:pt x="32" y="325"/>
                  </a:lnTo>
                  <a:lnTo>
                    <a:pt x="24" y="319"/>
                  </a:lnTo>
                  <a:lnTo>
                    <a:pt x="17" y="315"/>
                  </a:lnTo>
                  <a:lnTo>
                    <a:pt x="9" y="310"/>
                  </a:lnTo>
                  <a:lnTo>
                    <a:pt x="1" y="306"/>
                  </a:lnTo>
                  <a:lnTo>
                    <a:pt x="0" y="302"/>
                  </a:lnTo>
                  <a:lnTo>
                    <a:pt x="3" y="300"/>
                  </a:lnTo>
                  <a:lnTo>
                    <a:pt x="5" y="300"/>
                  </a:lnTo>
                  <a:lnTo>
                    <a:pt x="11" y="298"/>
                  </a:lnTo>
                  <a:lnTo>
                    <a:pt x="15" y="296"/>
                  </a:lnTo>
                  <a:lnTo>
                    <a:pt x="22" y="296"/>
                  </a:lnTo>
                  <a:lnTo>
                    <a:pt x="28" y="292"/>
                  </a:lnTo>
                  <a:lnTo>
                    <a:pt x="36" y="292"/>
                  </a:lnTo>
                  <a:lnTo>
                    <a:pt x="43" y="289"/>
                  </a:lnTo>
                  <a:lnTo>
                    <a:pt x="51" y="287"/>
                  </a:lnTo>
                  <a:lnTo>
                    <a:pt x="58" y="285"/>
                  </a:lnTo>
                  <a:lnTo>
                    <a:pt x="68" y="283"/>
                  </a:lnTo>
                  <a:lnTo>
                    <a:pt x="72" y="281"/>
                  </a:lnTo>
                  <a:lnTo>
                    <a:pt x="77" y="279"/>
                  </a:lnTo>
                  <a:lnTo>
                    <a:pt x="81" y="277"/>
                  </a:lnTo>
                  <a:lnTo>
                    <a:pt x="87" y="277"/>
                  </a:lnTo>
                  <a:lnTo>
                    <a:pt x="95" y="273"/>
                  </a:lnTo>
                  <a:lnTo>
                    <a:pt x="100" y="270"/>
                  </a:lnTo>
                  <a:lnTo>
                    <a:pt x="108" y="268"/>
                  </a:lnTo>
                  <a:lnTo>
                    <a:pt x="117" y="264"/>
                  </a:lnTo>
                  <a:lnTo>
                    <a:pt x="125" y="260"/>
                  </a:lnTo>
                  <a:lnTo>
                    <a:pt x="133" y="256"/>
                  </a:lnTo>
                  <a:lnTo>
                    <a:pt x="142" y="253"/>
                  </a:lnTo>
                  <a:lnTo>
                    <a:pt x="152" y="251"/>
                  </a:lnTo>
                  <a:lnTo>
                    <a:pt x="159" y="247"/>
                  </a:lnTo>
                  <a:lnTo>
                    <a:pt x="169" y="243"/>
                  </a:lnTo>
                  <a:lnTo>
                    <a:pt x="178" y="239"/>
                  </a:lnTo>
                  <a:lnTo>
                    <a:pt x="188" y="235"/>
                  </a:lnTo>
                  <a:lnTo>
                    <a:pt x="197" y="232"/>
                  </a:lnTo>
                  <a:lnTo>
                    <a:pt x="207" y="228"/>
                  </a:lnTo>
                  <a:lnTo>
                    <a:pt x="216" y="224"/>
                  </a:lnTo>
                  <a:lnTo>
                    <a:pt x="228" y="220"/>
                  </a:lnTo>
                  <a:lnTo>
                    <a:pt x="237" y="215"/>
                  </a:lnTo>
                  <a:lnTo>
                    <a:pt x="247" y="211"/>
                  </a:lnTo>
                  <a:lnTo>
                    <a:pt x="258" y="207"/>
                  </a:lnTo>
                  <a:lnTo>
                    <a:pt x="268" y="203"/>
                  </a:lnTo>
                  <a:lnTo>
                    <a:pt x="279" y="199"/>
                  </a:lnTo>
                  <a:lnTo>
                    <a:pt x="289" y="196"/>
                  </a:lnTo>
                  <a:lnTo>
                    <a:pt x="300" y="190"/>
                  </a:lnTo>
                  <a:lnTo>
                    <a:pt x="311" y="186"/>
                  </a:lnTo>
                  <a:lnTo>
                    <a:pt x="321" y="182"/>
                  </a:lnTo>
                  <a:lnTo>
                    <a:pt x="332" y="176"/>
                  </a:lnTo>
                  <a:lnTo>
                    <a:pt x="344" y="173"/>
                  </a:lnTo>
                  <a:lnTo>
                    <a:pt x="355" y="169"/>
                  </a:lnTo>
                  <a:lnTo>
                    <a:pt x="365" y="163"/>
                  </a:lnTo>
                  <a:lnTo>
                    <a:pt x="376" y="157"/>
                  </a:lnTo>
                  <a:lnTo>
                    <a:pt x="387" y="154"/>
                  </a:lnTo>
                  <a:lnTo>
                    <a:pt x="399" y="150"/>
                  </a:lnTo>
                  <a:lnTo>
                    <a:pt x="408" y="144"/>
                  </a:lnTo>
                  <a:lnTo>
                    <a:pt x="420" y="140"/>
                  </a:lnTo>
                  <a:lnTo>
                    <a:pt x="431" y="135"/>
                  </a:lnTo>
                  <a:lnTo>
                    <a:pt x="441" y="131"/>
                  </a:lnTo>
                  <a:lnTo>
                    <a:pt x="452" y="125"/>
                  </a:lnTo>
                  <a:lnTo>
                    <a:pt x="463" y="121"/>
                  </a:lnTo>
                  <a:lnTo>
                    <a:pt x="473" y="116"/>
                  </a:lnTo>
                  <a:lnTo>
                    <a:pt x="484" y="112"/>
                  </a:lnTo>
                  <a:lnTo>
                    <a:pt x="494" y="106"/>
                  </a:lnTo>
                  <a:lnTo>
                    <a:pt x="503" y="102"/>
                  </a:lnTo>
                  <a:lnTo>
                    <a:pt x="513" y="97"/>
                  </a:lnTo>
                  <a:lnTo>
                    <a:pt x="524" y="93"/>
                  </a:lnTo>
                  <a:lnTo>
                    <a:pt x="534" y="87"/>
                  </a:lnTo>
                  <a:lnTo>
                    <a:pt x="545" y="83"/>
                  </a:lnTo>
                  <a:lnTo>
                    <a:pt x="555" y="78"/>
                  </a:lnTo>
                  <a:lnTo>
                    <a:pt x="564" y="74"/>
                  </a:lnTo>
                  <a:lnTo>
                    <a:pt x="572" y="68"/>
                  </a:lnTo>
                  <a:lnTo>
                    <a:pt x="581" y="64"/>
                  </a:lnTo>
                  <a:lnTo>
                    <a:pt x="591" y="59"/>
                  </a:lnTo>
                  <a:lnTo>
                    <a:pt x="600" y="55"/>
                  </a:lnTo>
                  <a:lnTo>
                    <a:pt x="608" y="49"/>
                  </a:lnTo>
                  <a:lnTo>
                    <a:pt x="617" y="45"/>
                  </a:lnTo>
                  <a:lnTo>
                    <a:pt x="625" y="40"/>
                  </a:lnTo>
                  <a:lnTo>
                    <a:pt x="635" y="36"/>
                  </a:lnTo>
                  <a:lnTo>
                    <a:pt x="640" y="30"/>
                  </a:lnTo>
                  <a:lnTo>
                    <a:pt x="648" y="26"/>
                  </a:lnTo>
                  <a:lnTo>
                    <a:pt x="656" y="22"/>
                  </a:lnTo>
                  <a:lnTo>
                    <a:pt x="663" y="17"/>
                  </a:lnTo>
                  <a:lnTo>
                    <a:pt x="671" y="13"/>
                  </a:lnTo>
                  <a:lnTo>
                    <a:pt x="676" y="9"/>
                  </a:lnTo>
                  <a:lnTo>
                    <a:pt x="684" y="3"/>
                  </a:lnTo>
                  <a:lnTo>
                    <a:pt x="690" y="0"/>
                  </a:lnTo>
                  <a:lnTo>
                    <a:pt x="692" y="2"/>
                  </a:lnTo>
                  <a:lnTo>
                    <a:pt x="695" y="3"/>
                  </a:lnTo>
                  <a:lnTo>
                    <a:pt x="699" y="5"/>
                  </a:lnTo>
                  <a:lnTo>
                    <a:pt x="705" y="9"/>
                  </a:lnTo>
                  <a:lnTo>
                    <a:pt x="711" y="13"/>
                  </a:lnTo>
                  <a:lnTo>
                    <a:pt x="718" y="17"/>
                  </a:lnTo>
                  <a:lnTo>
                    <a:pt x="728" y="22"/>
                  </a:lnTo>
                  <a:lnTo>
                    <a:pt x="732" y="24"/>
                  </a:lnTo>
                  <a:lnTo>
                    <a:pt x="735" y="26"/>
                  </a:lnTo>
                  <a:lnTo>
                    <a:pt x="741" y="30"/>
                  </a:lnTo>
                  <a:lnTo>
                    <a:pt x="747" y="32"/>
                  </a:lnTo>
                  <a:lnTo>
                    <a:pt x="751" y="34"/>
                  </a:lnTo>
                  <a:lnTo>
                    <a:pt x="756" y="38"/>
                  </a:lnTo>
                  <a:lnTo>
                    <a:pt x="762" y="41"/>
                  </a:lnTo>
                  <a:lnTo>
                    <a:pt x="770" y="45"/>
                  </a:lnTo>
                  <a:lnTo>
                    <a:pt x="773" y="47"/>
                  </a:lnTo>
                  <a:lnTo>
                    <a:pt x="781" y="51"/>
                  </a:lnTo>
                  <a:lnTo>
                    <a:pt x="787" y="55"/>
                  </a:lnTo>
                  <a:lnTo>
                    <a:pt x="794" y="59"/>
                  </a:lnTo>
                  <a:lnTo>
                    <a:pt x="800" y="62"/>
                  </a:lnTo>
                  <a:lnTo>
                    <a:pt x="808" y="66"/>
                  </a:lnTo>
                  <a:lnTo>
                    <a:pt x="815" y="70"/>
                  </a:lnTo>
                  <a:lnTo>
                    <a:pt x="823" y="74"/>
                  </a:lnTo>
                  <a:lnTo>
                    <a:pt x="829" y="78"/>
                  </a:lnTo>
                  <a:lnTo>
                    <a:pt x="836" y="81"/>
                  </a:lnTo>
                  <a:lnTo>
                    <a:pt x="844" y="85"/>
                  </a:lnTo>
                  <a:lnTo>
                    <a:pt x="851" y="89"/>
                  </a:lnTo>
                  <a:lnTo>
                    <a:pt x="859" y="93"/>
                  </a:lnTo>
                  <a:lnTo>
                    <a:pt x="867" y="97"/>
                  </a:lnTo>
                  <a:lnTo>
                    <a:pt x="874" y="100"/>
                  </a:lnTo>
                  <a:lnTo>
                    <a:pt x="882" y="104"/>
                  </a:lnTo>
                  <a:lnTo>
                    <a:pt x="889" y="106"/>
                  </a:lnTo>
                  <a:lnTo>
                    <a:pt x="897" y="112"/>
                  </a:lnTo>
                  <a:lnTo>
                    <a:pt x="906" y="114"/>
                  </a:lnTo>
                  <a:lnTo>
                    <a:pt x="914" y="119"/>
                  </a:lnTo>
                  <a:lnTo>
                    <a:pt x="922" y="121"/>
                  </a:lnTo>
                  <a:lnTo>
                    <a:pt x="929" y="125"/>
                  </a:lnTo>
                  <a:lnTo>
                    <a:pt x="939" y="129"/>
                  </a:lnTo>
                  <a:lnTo>
                    <a:pt x="946" y="133"/>
                  </a:lnTo>
                  <a:lnTo>
                    <a:pt x="954" y="137"/>
                  </a:lnTo>
                  <a:lnTo>
                    <a:pt x="962" y="138"/>
                  </a:lnTo>
                  <a:lnTo>
                    <a:pt x="969" y="142"/>
                  </a:lnTo>
                  <a:lnTo>
                    <a:pt x="977" y="146"/>
                  </a:lnTo>
                  <a:lnTo>
                    <a:pt x="984" y="148"/>
                  </a:lnTo>
                  <a:lnTo>
                    <a:pt x="994" y="152"/>
                  </a:lnTo>
                  <a:lnTo>
                    <a:pt x="1002" y="156"/>
                  </a:lnTo>
                  <a:lnTo>
                    <a:pt x="1009" y="157"/>
                  </a:lnTo>
                  <a:lnTo>
                    <a:pt x="1017" y="161"/>
                  </a:lnTo>
                  <a:lnTo>
                    <a:pt x="1024" y="163"/>
                  </a:lnTo>
                  <a:lnTo>
                    <a:pt x="1032" y="165"/>
                  </a:lnTo>
                  <a:lnTo>
                    <a:pt x="1041" y="169"/>
                  </a:lnTo>
                  <a:lnTo>
                    <a:pt x="1047" y="171"/>
                  </a:lnTo>
                  <a:lnTo>
                    <a:pt x="1055" y="175"/>
                  </a:lnTo>
                  <a:lnTo>
                    <a:pt x="1062" y="176"/>
                  </a:lnTo>
                  <a:lnTo>
                    <a:pt x="1072" y="178"/>
                  </a:lnTo>
                  <a:lnTo>
                    <a:pt x="1070" y="178"/>
                  </a:lnTo>
                  <a:lnTo>
                    <a:pt x="1066" y="180"/>
                  </a:lnTo>
                  <a:lnTo>
                    <a:pt x="1059" y="182"/>
                  </a:lnTo>
                  <a:lnTo>
                    <a:pt x="1051" y="186"/>
                  </a:lnTo>
                  <a:lnTo>
                    <a:pt x="1045" y="188"/>
                  </a:lnTo>
                  <a:lnTo>
                    <a:pt x="1041" y="190"/>
                  </a:lnTo>
                  <a:lnTo>
                    <a:pt x="1034" y="192"/>
                  </a:lnTo>
                  <a:lnTo>
                    <a:pt x="1028" y="196"/>
                  </a:lnTo>
                  <a:lnTo>
                    <a:pt x="1021" y="197"/>
                  </a:lnTo>
                  <a:lnTo>
                    <a:pt x="1015" y="199"/>
                  </a:lnTo>
                  <a:lnTo>
                    <a:pt x="1007" y="203"/>
                  </a:lnTo>
                  <a:lnTo>
                    <a:pt x="1000" y="207"/>
                  </a:lnTo>
                  <a:lnTo>
                    <a:pt x="990" y="209"/>
                  </a:lnTo>
                  <a:lnTo>
                    <a:pt x="983" y="215"/>
                  </a:lnTo>
                  <a:lnTo>
                    <a:pt x="973" y="216"/>
                  </a:lnTo>
                  <a:lnTo>
                    <a:pt x="964" y="222"/>
                  </a:lnTo>
                  <a:lnTo>
                    <a:pt x="954" y="226"/>
                  </a:lnTo>
                  <a:lnTo>
                    <a:pt x="945" y="230"/>
                  </a:lnTo>
                  <a:lnTo>
                    <a:pt x="933" y="234"/>
                  </a:lnTo>
                  <a:lnTo>
                    <a:pt x="924" y="239"/>
                  </a:lnTo>
                  <a:lnTo>
                    <a:pt x="912" y="243"/>
                  </a:lnTo>
                  <a:lnTo>
                    <a:pt x="901" y="249"/>
                  </a:lnTo>
                  <a:lnTo>
                    <a:pt x="891" y="253"/>
                  </a:lnTo>
                  <a:lnTo>
                    <a:pt x="880" y="258"/>
                  </a:lnTo>
                  <a:lnTo>
                    <a:pt x="868" y="264"/>
                  </a:lnTo>
                  <a:lnTo>
                    <a:pt x="857" y="268"/>
                  </a:lnTo>
                  <a:lnTo>
                    <a:pt x="846" y="273"/>
                  </a:lnTo>
                  <a:lnTo>
                    <a:pt x="834" y="281"/>
                  </a:lnTo>
                  <a:lnTo>
                    <a:pt x="823" y="285"/>
                  </a:lnTo>
                  <a:lnTo>
                    <a:pt x="811" y="291"/>
                  </a:lnTo>
                  <a:lnTo>
                    <a:pt x="800" y="296"/>
                  </a:lnTo>
                  <a:lnTo>
                    <a:pt x="787" y="302"/>
                  </a:lnTo>
                  <a:lnTo>
                    <a:pt x="775" y="308"/>
                  </a:lnTo>
                  <a:lnTo>
                    <a:pt x="764" y="313"/>
                  </a:lnTo>
                  <a:lnTo>
                    <a:pt x="752" y="319"/>
                  </a:lnTo>
                  <a:lnTo>
                    <a:pt x="741" y="325"/>
                  </a:lnTo>
                  <a:lnTo>
                    <a:pt x="728" y="331"/>
                  </a:lnTo>
                  <a:lnTo>
                    <a:pt x="716" y="338"/>
                  </a:lnTo>
                  <a:lnTo>
                    <a:pt x="705" y="344"/>
                  </a:lnTo>
                  <a:lnTo>
                    <a:pt x="694" y="351"/>
                  </a:lnTo>
                  <a:lnTo>
                    <a:pt x="682" y="357"/>
                  </a:lnTo>
                  <a:lnTo>
                    <a:pt x="673" y="363"/>
                  </a:lnTo>
                  <a:lnTo>
                    <a:pt x="661" y="369"/>
                  </a:lnTo>
                  <a:lnTo>
                    <a:pt x="652" y="376"/>
                  </a:lnTo>
                  <a:lnTo>
                    <a:pt x="640" y="380"/>
                  </a:lnTo>
                  <a:lnTo>
                    <a:pt x="629" y="388"/>
                  </a:lnTo>
                  <a:lnTo>
                    <a:pt x="619" y="393"/>
                  </a:lnTo>
                  <a:lnTo>
                    <a:pt x="610" y="399"/>
                  </a:lnTo>
                  <a:lnTo>
                    <a:pt x="600" y="405"/>
                  </a:lnTo>
                  <a:lnTo>
                    <a:pt x="591" y="410"/>
                  </a:lnTo>
                  <a:lnTo>
                    <a:pt x="583" y="416"/>
                  </a:lnTo>
                  <a:lnTo>
                    <a:pt x="576" y="424"/>
                  </a:lnTo>
                  <a:lnTo>
                    <a:pt x="566" y="429"/>
                  </a:lnTo>
                  <a:lnTo>
                    <a:pt x="559" y="435"/>
                  </a:lnTo>
                  <a:lnTo>
                    <a:pt x="551" y="441"/>
                  </a:lnTo>
                  <a:lnTo>
                    <a:pt x="545" y="447"/>
                  </a:lnTo>
                  <a:lnTo>
                    <a:pt x="538" y="452"/>
                  </a:lnTo>
                  <a:lnTo>
                    <a:pt x="532" y="460"/>
                  </a:lnTo>
                  <a:lnTo>
                    <a:pt x="526" y="464"/>
                  </a:lnTo>
                  <a:lnTo>
                    <a:pt x="522" y="471"/>
                  </a:lnTo>
                  <a:lnTo>
                    <a:pt x="519" y="471"/>
                  </a:lnTo>
                  <a:lnTo>
                    <a:pt x="513" y="479"/>
                  </a:lnTo>
                  <a:lnTo>
                    <a:pt x="509" y="483"/>
                  </a:lnTo>
                  <a:lnTo>
                    <a:pt x="505" y="486"/>
                  </a:lnTo>
                  <a:lnTo>
                    <a:pt x="501" y="492"/>
                  </a:lnTo>
                  <a:lnTo>
                    <a:pt x="496" y="498"/>
                  </a:lnTo>
                  <a:lnTo>
                    <a:pt x="492" y="504"/>
                  </a:lnTo>
                  <a:lnTo>
                    <a:pt x="488" y="507"/>
                  </a:lnTo>
                  <a:lnTo>
                    <a:pt x="484" y="513"/>
                  </a:lnTo>
                  <a:lnTo>
                    <a:pt x="482" y="517"/>
                  </a:lnTo>
                  <a:lnTo>
                    <a:pt x="481" y="524"/>
                  </a:lnTo>
                  <a:lnTo>
                    <a:pt x="484" y="530"/>
                  </a:lnTo>
                  <a:close/>
                </a:path>
              </a:pathLst>
            </a:custGeom>
            <a:solidFill>
              <a:srgbClr val="B3E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2835" y="1700"/>
              <a:ext cx="470" cy="368"/>
            </a:xfrm>
            <a:custGeom>
              <a:avLst/>
              <a:gdLst>
                <a:gd name="T0" fmla="*/ 1 w 939"/>
                <a:gd name="T1" fmla="*/ 1 h 736"/>
                <a:gd name="T2" fmla="*/ 1 w 939"/>
                <a:gd name="T3" fmla="*/ 1 h 736"/>
                <a:gd name="T4" fmla="*/ 1 w 939"/>
                <a:gd name="T5" fmla="*/ 1 h 736"/>
                <a:gd name="T6" fmla="*/ 1 w 939"/>
                <a:gd name="T7" fmla="*/ 1 h 736"/>
                <a:gd name="T8" fmla="*/ 1 w 939"/>
                <a:gd name="T9" fmla="*/ 1 h 736"/>
                <a:gd name="T10" fmla="*/ 0 w 939"/>
                <a:gd name="T11" fmla="*/ 1 h 736"/>
                <a:gd name="T12" fmla="*/ 1 w 939"/>
                <a:gd name="T13" fmla="*/ 1 h 736"/>
                <a:gd name="T14" fmla="*/ 1 w 939"/>
                <a:gd name="T15" fmla="*/ 1 h 736"/>
                <a:gd name="T16" fmla="*/ 1 w 939"/>
                <a:gd name="T17" fmla="*/ 1 h 736"/>
                <a:gd name="T18" fmla="*/ 1 w 939"/>
                <a:gd name="T19" fmla="*/ 1 h 736"/>
                <a:gd name="T20" fmla="*/ 1 w 939"/>
                <a:gd name="T21" fmla="*/ 1 h 736"/>
                <a:gd name="T22" fmla="*/ 1 w 939"/>
                <a:gd name="T23" fmla="*/ 1 h 736"/>
                <a:gd name="T24" fmla="*/ 1 w 939"/>
                <a:gd name="T25" fmla="*/ 1 h 736"/>
                <a:gd name="T26" fmla="*/ 1 w 939"/>
                <a:gd name="T27" fmla="*/ 1 h 736"/>
                <a:gd name="T28" fmla="*/ 1 w 939"/>
                <a:gd name="T29" fmla="*/ 1 h 736"/>
                <a:gd name="T30" fmla="*/ 1 w 939"/>
                <a:gd name="T31" fmla="*/ 1 h 736"/>
                <a:gd name="T32" fmla="*/ 1 w 939"/>
                <a:gd name="T33" fmla="*/ 1 h 736"/>
                <a:gd name="T34" fmla="*/ 1 w 939"/>
                <a:gd name="T35" fmla="*/ 1 h 736"/>
                <a:gd name="T36" fmla="*/ 1 w 939"/>
                <a:gd name="T37" fmla="*/ 1 h 736"/>
                <a:gd name="T38" fmla="*/ 1 w 939"/>
                <a:gd name="T39" fmla="*/ 1 h 736"/>
                <a:gd name="T40" fmla="*/ 1 w 939"/>
                <a:gd name="T41" fmla="*/ 1 h 736"/>
                <a:gd name="T42" fmla="*/ 1 w 939"/>
                <a:gd name="T43" fmla="*/ 1 h 736"/>
                <a:gd name="T44" fmla="*/ 1 w 939"/>
                <a:gd name="T45" fmla="*/ 1 h 736"/>
                <a:gd name="T46" fmla="*/ 1 w 939"/>
                <a:gd name="T47" fmla="*/ 1 h 736"/>
                <a:gd name="T48" fmla="*/ 1 w 939"/>
                <a:gd name="T49" fmla="*/ 1 h 736"/>
                <a:gd name="T50" fmla="*/ 1 w 939"/>
                <a:gd name="T51" fmla="*/ 1 h 736"/>
                <a:gd name="T52" fmla="*/ 1 w 939"/>
                <a:gd name="T53" fmla="*/ 0 h 736"/>
                <a:gd name="T54" fmla="*/ 1 w 939"/>
                <a:gd name="T55" fmla="*/ 1 h 736"/>
                <a:gd name="T56" fmla="*/ 1 w 939"/>
                <a:gd name="T57" fmla="*/ 1 h 736"/>
                <a:gd name="T58" fmla="*/ 1 w 939"/>
                <a:gd name="T59" fmla="*/ 1 h 736"/>
                <a:gd name="T60" fmla="*/ 1 w 939"/>
                <a:gd name="T61" fmla="*/ 1 h 736"/>
                <a:gd name="T62" fmla="*/ 1 w 939"/>
                <a:gd name="T63" fmla="*/ 1 h 736"/>
                <a:gd name="T64" fmla="*/ 1 w 939"/>
                <a:gd name="T65" fmla="*/ 1 h 736"/>
                <a:gd name="T66" fmla="*/ 1 w 939"/>
                <a:gd name="T67" fmla="*/ 1 h 736"/>
                <a:gd name="T68" fmla="*/ 1 w 939"/>
                <a:gd name="T69" fmla="*/ 1 h 736"/>
                <a:gd name="T70" fmla="*/ 1 w 939"/>
                <a:gd name="T71" fmla="*/ 1 h 736"/>
                <a:gd name="T72" fmla="*/ 1 w 939"/>
                <a:gd name="T73" fmla="*/ 1 h 736"/>
                <a:gd name="T74" fmla="*/ 1 w 939"/>
                <a:gd name="T75" fmla="*/ 1 h 736"/>
                <a:gd name="T76" fmla="*/ 1 w 939"/>
                <a:gd name="T77" fmla="*/ 1 h 736"/>
                <a:gd name="T78" fmla="*/ 1 w 939"/>
                <a:gd name="T79" fmla="*/ 1 h 736"/>
                <a:gd name="T80" fmla="*/ 1 w 939"/>
                <a:gd name="T81" fmla="*/ 1 h 736"/>
                <a:gd name="T82" fmla="*/ 1 w 939"/>
                <a:gd name="T83" fmla="*/ 1 h 736"/>
                <a:gd name="T84" fmla="*/ 1 w 939"/>
                <a:gd name="T85" fmla="*/ 1 h 736"/>
                <a:gd name="T86" fmla="*/ 1 w 939"/>
                <a:gd name="T87" fmla="*/ 1 h 736"/>
                <a:gd name="T88" fmla="*/ 1 w 939"/>
                <a:gd name="T89" fmla="*/ 1 h 736"/>
                <a:gd name="T90" fmla="*/ 1 w 939"/>
                <a:gd name="T91" fmla="*/ 1 h 736"/>
                <a:gd name="T92" fmla="*/ 1 w 939"/>
                <a:gd name="T93" fmla="*/ 1 h 736"/>
                <a:gd name="T94" fmla="*/ 1 w 939"/>
                <a:gd name="T95" fmla="*/ 1 h 736"/>
                <a:gd name="T96" fmla="*/ 1 w 939"/>
                <a:gd name="T97" fmla="*/ 1 h 736"/>
                <a:gd name="T98" fmla="*/ 1 w 939"/>
                <a:gd name="T99" fmla="*/ 1 h 736"/>
                <a:gd name="T100" fmla="*/ 1 w 939"/>
                <a:gd name="T101" fmla="*/ 1 h 736"/>
                <a:gd name="T102" fmla="*/ 1 w 939"/>
                <a:gd name="T103" fmla="*/ 1 h 736"/>
                <a:gd name="T104" fmla="*/ 1 w 939"/>
                <a:gd name="T105" fmla="*/ 1 h 736"/>
                <a:gd name="T106" fmla="*/ 1 w 939"/>
                <a:gd name="T107" fmla="*/ 1 h 736"/>
                <a:gd name="T108" fmla="*/ 1 w 939"/>
                <a:gd name="T109" fmla="*/ 1 h 736"/>
                <a:gd name="T110" fmla="*/ 1 w 939"/>
                <a:gd name="T111" fmla="*/ 1 h 736"/>
                <a:gd name="T112" fmla="*/ 1 w 939"/>
                <a:gd name="T113" fmla="*/ 1 h 736"/>
                <a:gd name="T114" fmla="*/ 1 w 939"/>
                <a:gd name="T115" fmla="*/ 1 h 7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39" h="736">
                  <a:moveTo>
                    <a:pt x="368" y="736"/>
                  </a:moveTo>
                  <a:lnTo>
                    <a:pt x="38" y="629"/>
                  </a:lnTo>
                  <a:lnTo>
                    <a:pt x="38" y="627"/>
                  </a:lnTo>
                  <a:lnTo>
                    <a:pt x="38" y="625"/>
                  </a:lnTo>
                  <a:lnTo>
                    <a:pt x="36" y="621"/>
                  </a:lnTo>
                  <a:lnTo>
                    <a:pt x="34" y="618"/>
                  </a:lnTo>
                  <a:lnTo>
                    <a:pt x="30" y="612"/>
                  </a:lnTo>
                  <a:lnTo>
                    <a:pt x="28" y="606"/>
                  </a:lnTo>
                  <a:lnTo>
                    <a:pt x="24" y="597"/>
                  </a:lnTo>
                  <a:lnTo>
                    <a:pt x="22" y="589"/>
                  </a:lnTo>
                  <a:lnTo>
                    <a:pt x="20" y="583"/>
                  </a:lnTo>
                  <a:lnTo>
                    <a:pt x="19" y="578"/>
                  </a:lnTo>
                  <a:lnTo>
                    <a:pt x="17" y="574"/>
                  </a:lnTo>
                  <a:lnTo>
                    <a:pt x="17" y="568"/>
                  </a:lnTo>
                  <a:lnTo>
                    <a:pt x="15" y="562"/>
                  </a:lnTo>
                  <a:lnTo>
                    <a:pt x="13" y="557"/>
                  </a:lnTo>
                  <a:lnTo>
                    <a:pt x="11" y="551"/>
                  </a:lnTo>
                  <a:lnTo>
                    <a:pt x="11" y="545"/>
                  </a:lnTo>
                  <a:lnTo>
                    <a:pt x="9" y="538"/>
                  </a:lnTo>
                  <a:lnTo>
                    <a:pt x="7" y="532"/>
                  </a:lnTo>
                  <a:lnTo>
                    <a:pt x="5" y="524"/>
                  </a:lnTo>
                  <a:lnTo>
                    <a:pt x="5" y="519"/>
                  </a:lnTo>
                  <a:lnTo>
                    <a:pt x="5" y="513"/>
                  </a:lnTo>
                  <a:lnTo>
                    <a:pt x="3" y="505"/>
                  </a:lnTo>
                  <a:lnTo>
                    <a:pt x="3" y="500"/>
                  </a:lnTo>
                  <a:lnTo>
                    <a:pt x="3" y="492"/>
                  </a:lnTo>
                  <a:lnTo>
                    <a:pt x="1" y="485"/>
                  </a:lnTo>
                  <a:lnTo>
                    <a:pt x="0" y="477"/>
                  </a:lnTo>
                  <a:lnTo>
                    <a:pt x="0" y="469"/>
                  </a:lnTo>
                  <a:lnTo>
                    <a:pt x="0" y="464"/>
                  </a:lnTo>
                  <a:lnTo>
                    <a:pt x="0" y="456"/>
                  </a:lnTo>
                  <a:lnTo>
                    <a:pt x="0" y="448"/>
                  </a:lnTo>
                  <a:lnTo>
                    <a:pt x="0" y="441"/>
                  </a:lnTo>
                  <a:lnTo>
                    <a:pt x="1" y="435"/>
                  </a:lnTo>
                  <a:lnTo>
                    <a:pt x="1" y="427"/>
                  </a:lnTo>
                  <a:lnTo>
                    <a:pt x="1" y="420"/>
                  </a:lnTo>
                  <a:lnTo>
                    <a:pt x="3" y="412"/>
                  </a:lnTo>
                  <a:lnTo>
                    <a:pt x="5" y="405"/>
                  </a:lnTo>
                  <a:lnTo>
                    <a:pt x="5" y="397"/>
                  </a:lnTo>
                  <a:lnTo>
                    <a:pt x="7" y="391"/>
                  </a:lnTo>
                  <a:lnTo>
                    <a:pt x="11" y="384"/>
                  </a:lnTo>
                  <a:lnTo>
                    <a:pt x="13" y="376"/>
                  </a:lnTo>
                  <a:lnTo>
                    <a:pt x="15" y="369"/>
                  </a:lnTo>
                  <a:lnTo>
                    <a:pt x="17" y="361"/>
                  </a:lnTo>
                  <a:lnTo>
                    <a:pt x="20" y="355"/>
                  </a:lnTo>
                  <a:lnTo>
                    <a:pt x="24" y="348"/>
                  </a:lnTo>
                  <a:lnTo>
                    <a:pt x="26" y="340"/>
                  </a:lnTo>
                  <a:lnTo>
                    <a:pt x="30" y="334"/>
                  </a:lnTo>
                  <a:lnTo>
                    <a:pt x="36" y="329"/>
                  </a:lnTo>
                  <a:lnTo>
                    <a:pt x="39" y="323"/>
                  </a:lnTo>
                  <a:lnTo>
                    <a:pt x="43" y="315"/>
                  </a:lnTo>
                  <a:lnTo>
                    <a:pt x="49" y="310"/>
                  </a:lnTo>
                  <a:lnTo>
                    <a:pt x="55" y="302"/>
                  </a:lnTo>
                  <a:lnTo>
                    <a:pt x="62" y="298"/>
                  </a:lnTo>
                  <a:lnTo>
                    <a:pt x="68" y="291"/>
                  </a:lnTo>
                  <a:lnTo>
                    <a:pt x="74" y="287"/>
                  </a:lnTo>
                  <a:lnTo>
                    <a:pt x="81" y="281"/>
                  </a:lnTo>
                  <a:lnTo>
                    <a:pt x="89" y="277"/>
                  </a:lnTo>
                  <a:lnTo>
                    <a:pt x="96" y="272"/>
                  </a:lnTo>
                  <a:lnTo>
                    <a:pt x="104" y="266"/>
                  </a:lnTo>
                  <a:lnTo>
                    <a:pt x="112" y="260"/>
                  </a:lnTo>
                  <a:lnTo>
                    <a:pt x="119" y="254"/>
                  </a:lnTo>
                  <a:lnTo>
                    <a:pt x="127" y="251"/>
                  </a:lnTo>
                  <a:lnTo>
                    <a:pt x="136" y="245"/>
                  </a:lnTo>
                  <a:lnTo>
                    <a:pt x="144" y="239"/>
                  </a:lnTo>
                  <a:lnTo>
                    <a:pt x="154" y="235"/>
                  </a:lnTo>
                  <a:lnTo>
                    <a:pt x="161" y="230"/>
                  </a:lnTo>
                  <a:lnTo>
                    <a:pt x="171" y="224"/>
                  </a:lnTo>
                  <a:lnTo>
                    <a:pt x="178" y="218"/>
                  </a:lnTo>
                  <a:lnTo>
                    <a:pt x="188" y="214"/>
                  </a:lnTo>
                  <a:lnTo>
                    <a:pt x="195" y="209"/>
                  </a:lnTo>
                  <a:lnTo>
                    <a:pt x="205" y="203"/>
                  </a:lnTo>
                  <a:lnTo>
                    <a:pt x="214" y="199"/>
                  </a:lnTo>
                  <a:lnTo>
                    <a:pt x="224" y="194"/>
                  </a:lnTo>
                  <a:lnTo>
                    <a:pt x="231" y="188"/>
                  </a:lnTo>
                  <a:lnTo>
                    <a:pt x="241" y="184"/>
                  </a:lnTo>
                  <a:lnTo>
                    <a:pt x="251" y="178"/>
                  </a:lnTo>
                  <a:lnTo>
                    <a:pt x="260" y="175"/>
                  </a:lnTo>
                  <a:lnTo>
                    <a:pt x="268" y="169"/>
                  </a:lnTo>
                  <a:lnTo>
                    <a:pt x="277" y="163"/>
                  </a:lnTo>
                  <a:lnTo>
                    <a:pt x="285" y="159"/>
                  </a:lnTo>
                  <a:lnTo>
                    <a:pt x="294" y="154"/>
                  </a:lnTo>
                  <a:lnTo>
                    <a:pt x="304" y="150"/>
                  </a:lnTo>
                  <a:lnTo>
                    <a:pt x="311" y="144"/>
                  </a:lnTo>
                  <a:lnTo>
                    <a:pt x="319" y="138"/>
                  </a:lnTo>
                  <a:lnTo>
                    <a:pt x="328" y="135"/>
                  </a:lnTo>
                  <a:lnTo>
                    <a:pt x="336" y="131"/>
                  </a:lnTo>
                  <a:lnTo>
                    <a:pt x="346" y="125"/>
                  </a:lnTo>
                  <a:lnTo>
                    <a:pt x="353" y="121"/>
                  </a:lnTo>
                  <a:lnTo>
                    <a:pt x="363" y="118"/>
                  </a:lnTo>
                  <a:lnTo>
                    <a:pt x="370" y="114"/>
                  </a:lnTo>
                  <a:lnTo>
                    <a:pt x="378" y="110"/>
                  </a:lnTo>
                  <a:lnTo>
                    <a:pt x="386" y="106"/>
                  </a:lnTo>
                  <a:lnTo>
                    <a:pt x="393" y="102"/>
                  </a:lnTo>
                  <a:lnTo>
                    <a:pt x="399" y="98"/>
                  </a:lnTo>
                  <a:lnTo>
                    <a:pt x="406" y="95"/>
                  </a:lnTo>
                  <a:lnTo>
                    <a:pt x="414" y="91"/>
                  </a:lnTo>
                  <a:lnTo>
                    <a:pt x="422" y="87"/>
                  </a:lnTo>
                  <a:lnTo>
                    <a:pt x="427" y="83"/>
                  </a:lnTo>
                  <a:lnTo>
                    <a:pt x="435" y="79"/>
                  </a:lnTo>
                  <a:lnTo>
                    <a:pt x="441" y="76"/>
                  </a:lnTo>
                  <a:lnTo>
                    <a:pt x="448" y="74"/>
                  </a:lnTo>
                  <a:lnTo>
                    <a:pt x="454" y="70"/>
                  </a:lnTo>
                  <a:lnTo>
                    <a:pt x="460" y="68"/>
                  </a:lnTo>
                  <a:lnTo>
                    <a:pt x="465" y="66"/>
                  </a:lnTo>
                  <a:lnTo>
                    <a:pt x="471" y="62"/>
                  </a:lnTo>
                  <a:lnTo>
                    <a:pt x="475" y="60"/>
                  </a:lnTo>
                  <a:lnTo>
                    <a:pt x="481" y="59"/>
                  </a:lnTo>
                  <a:lnTo>
                    <a:pt x="484" y="55"/>
                  </a:lnTo>
                  <a:lnTo>
                    <a:pt x="488" y="55"/>
                  </a:lnTo>
                  <a:lnTo>
                    <a:pt x="496" y="49"/>
                  </a:lnTo>
                  <a:lnTo>
                    <a:pt x="501" y="47"/>
                  </a:lnTo>
                  <a:lnTo>
                    <a:pt x="507" y="45"/>
                  </a:lnTo>
                  <a:lnTo>
                    <a:pt x="511" y="43"/>
                  </a:lnTo>
                  <a:lnTo>
                    <a:pt x="513" y="41"/>
                  </a:lnTo>
                  <a:lnTo>
                    <a:pt x="515" y="41"/>
                  </a:lnTo>
                  <a:lnTo>
                    <a:pt x="517" y="40"/>
                  </a:lnTo>
                  <a:lnTo>
                    <a:pt x="521" y="38"/>
                  </a:lnTo>
                  <a:lnTo>
                    <a:pt x="526" y="36"/>
                  </a:lnTo>
                  <a:lnTo>
                    <a:pt x="532" y="32"/>
                  </a:lnTo>
                  <a:lnTo>
                    <a:pt x="540" y="28"/>
                  </a:lnTo>
                  <a:lnTo>
                    <a:pt x="547" y="24"/>
                  </a:lnTo>
                  <a:lnTo>
                    <a:pt x="557" y="21"/>
                  </a:lnTo>
                  <a:lnTo>
                    <a:pt x="564" y="17"/>
                  </a:lnTo>
                  <a:lnTo>
                    <a:pt x="572" y="13"/>
                  </a:lnTo>
                  <a:lnTo>
                    <a:pt x="581" y="9"/>
                  </a:lnTo>
                  <a:lnTo>
                    <a:pt x="589" y="7"/>
                  </a:lnTo>
                  <a:lnTo>
                    <a:pt x="597" y="3"/>
                  </a:lnTo>
                  <a:lnTo>
                    <a:pt x="604" y="2"/>
                  </a:lnTo>
                  <a:lnTo>
                    <a:pt x="610" y="0"/>
                  </a:lnTo>
                  <a:lnTo>
                    <a:pt x="616" y="0"/>
                  </a:lnTo>
                  <a:lnTo>
                    <a:pt x="619" y="0"/>
                  </a:lnTo>
                  <a:lnTo>
                    <a:pt x="621" y="0"/>
                  </a:lnTo>
                  <a:lnTo>
                    <a:pt x="627" y="0"/>
                  </a:lnTo>
                  <a:lnTo>
                    <a:pt x="635" y="0"/>
                  </a:lnTo>
                  <a:lnTo>
                    <a:pt x="640" y="0"/>
                  </a:lnTo>
                  <a:lnTo>
                    <a:pt x="646" y="0"/>
                  </a:lnTo>
                  <a:lnTo>
                    <a:pt x="650" y="2"/>
                  </a:lnTo>
                  <a:lnTo>
                    <a:pt x="656" y="2"/>
                  </a:lnTo>
                  <a:lnTo>
                    <a:pt x="659" y="2"/>
                  </a:lnTo>
                  <a:lnTo>
                    <a:pt x="665" y="2"/>
                  </a:lnTo>
                  <a:lnTo>
                    <a:pt x="671" y="2"/>
                  </a:lnTo>
                  <a:lnTo>
                    <a:pt x="675" y="2"/>
                  </a:lnTo>
                  <a:lnTo>
                    <a:pt x="682" y="3"/>
                  </a:lnTo>
                  <a:lnTo>
                    <a:pt x="686" y="3"/>
                  </a:lnTo>
                  <a:lnTo>
                    <a:pt x="694" y="3"/>
                  </a:lnTo>
                  <a:lnTo>
                    <a:pt x="699" y="5"/>
                  </a:lnTo>
                  <a:lnTo>
                    <a:pt x="707" y="5"/>
                  </a:lnTo>
                  <a:lnTo>
                    <a:pt x="713" y="5"/>
                  </a:lnTo>
                  <a:lnTo>
                    <a:pt x="718" y="7"/>
                  </a:lnTo>
                  <a:lnTo>
                    <a:pt x="726" y="7"/>
                  </a:lnTo>
                  <a:lnTo>
                    <a:pt x="733" y="9"/>
                  </a:lnTo>
                  <a:lnTo>
                    <a:pt x="739" y="9"/>
                  </a:lnTo>
                  <a:lnTo>
                    <a:pt x="747" y="9"/>
                  </a:lnTo>
                  <a:lnTo>
                    <a:pt x="754" y="9"/>
                  </a:lnTo>
                  <a:lnTo>
                    <a:pt x="762" y="11"/>
                  </a:lnTo>
                  <a:lnTo>
                    <a:pt x="768" y="11"/>
                  </a:lnTo>
                  <a:lnTo>
                    <a:pt x="775" y="13"/>
                  </a:lnTo>
                  <a:lnTo>
                    <a:pt x="781" y="13"/>
                  </a:lnTo>
                  <a:lnTo>
                    <a:pt x="789" y="15"/>
                  </a:lnTo>
                  <a:lnTo>
                    <a:pt x="796" y="15"/>
                  </a:lnTo>
                  <a:lnTo>
                    <a:pt x="804" y="15"/>
                  </a:lnTo>
                  <a:lnTo>
                    <a:pt x="810" y="15"/>
                  </a:lnTo>
                  <a:lnTo>
                    <a:pt x="817" y="17"/>
                  </a:lnTo>
                  <a:lnTo>
                    <a:pt x="825" y="17"/>
                  </a:lnTo>
                  <a:lnTo>
                    <a:pt x="830" y="17"/>
                  </a:lnTo>
                  <a:lnTo>
                    <a:pt x="838" y="19"/>
                  </a:lnTo>
                  <a:lnTo>
                    <a:pt x="844" y="19"/>
                  </a:lnTo>
                  <a:lnTo>
                    <a:pt x="849" y="19"/>
                  </a:lnTo>
                  <a:lnTo>
                    <a:pt x="857" y="21"/>
                  </a:lnTo>
                  <a:lnTo>
                    <a:pt x="863" y="21"/>
                  </a:lnTo>
                  <a:lnTo>
                    <a:pt x="870" y="22"/>
                  </a:lnTo>
                  <a:lnTo>
                    <a:pt x="876" y="22"/>
                  </a:lnTo>
                  <a:lnTo>
                    <a:pt x="882" y="22"/>
                  </a:lnTo>
                  <a:lnTo>
                    <a:pt x="887" y="24"/>
                  </a:lnTo>
                  <a:lnTo>
                    <a:pt x="893" y="24"/>
                  </a:lnTo>
                  <a:lnTo>
                    <a:pt x="897" y="24"/>
                  </a:lnTo>
                  <a:lnTo>
                    <a:pt x="903" y="26"/>
                  </a:lnTo>
                  <a:lnTo>
                    <a:pt x="907" y="26"/>
                  </a:lnTo>
                  <a:lnTo>
                    <a:pt x="914" y="28"/>
                  </a:lnTo>
                  <a:lnTo>
                    <a:pt x="920" y="28"/>
                  </a:lnTo>
                  <a:lnTo>
                    <a:pt x="927" y="30"/>
                  </a:lnTo>
                  <a:lnTo>
                    <a:pt x="933" y="32"/>
                  </a:lnTo>
                  <a:lnTo>
                    <a:pt x="939" y="34"/>
                  </a:lnTo>
                  <a:lnTo>
                    <a:pt x="933" y="36"/>
                  </a:lnTo>
                  <a:lnTo>
                    <a:pt x="931" y="38"/>
                  </a:lnTo>
                  <a:lnTo>
                    <a:pt x="927" y="40"/>
                  </a:lnTo>
                  <a:lnTo>
                    <a:pt x="924" y="41"/>
                  </a:lnTo>
                  <a:lnTo>
                    <a:pt x="920" y="45"/>
                  </a:lnTo>
                  <a:lnTo>
                    <a:pt x="914" y="47"/>
                  </a:lnTo>
                  <a:lnTo>
                    <a:pt x="907" y="51"/>
                  </a:lnTo>
                  <a:lnTo>
                    <a:pt x="901" y="55"/>
                  </a:lnTo>
                  <a:lnTo>
                    <a:pt x="895" y="59"/>
                  </a:lnTo>
                  <a:lnTo>
                    <a:pt x="887" y="62"/>
                  </a:lnTo>
                  <a:lnTo>
                    <a:pt x="880" y="68"/>
                  </a:lnTo>
                  <a:lnTo>
                    <a:pt x="872" y="74"/>
                  </a:lnTo>
                  <a:lnTo>
                    <a:pt x="865" y="79"/>
                  </a:lnTo>
                  <a:lnTo>
                    <a:pt x="855" y="83"/>
                  </a:lnTo>
                  <a:lnTo>
                    <a:pt x="846" y="89"/>
                  </a:lnTo>
                  <a:lnTo>
                    <a:pt x="838" y="95"/>
                  </a:lnTo>
                  <a:lnTo>
                    <a:pt x="829" y="100"/>
                  </a:lnTo>
                  <a:lnTo>
                    <a:pt x="817" y="106"/>
                  </a:lnTo>
                  <a:lnTo>
                    <a:pt x="808" y="114"/>
                  </a:lnTo>
                  <a:lnTo>
                    <a:pt x="796" y="121"/>
                  </a:lnTo>
                  <a:lnTo>
                    <a:pt x="787" y="129"/>
                  </a:lnTo>
                  <a:lnTo>
                    <a:pt x="775" y="135"/>
                  </a:lnTo>
                  <a:lnTo>
                    <a:pt x="764" y="142"/>
                  </a:lnTo>
                  <a:lnTo>
                    <a:pt x="752" y="150"/>
                  </a:lnTo>
                  <a:lnTo>
                    <a:pt x="741" y="157"/>
                  </a:lnTo>
                  <a:lnTo>
                    <a:pt x="730" y="165"/>
                  </a:lnTo>
                  <a:lnTo>
                    <a:pt x="718" y="173"/>
                  </a:lnTo>
                  <a:lnTo>
                    <a:pt x="707" y="182"/>
                  </a:lnTo>
                  <a:lnTo>
                    <a:pt x="695" y="190"/>
                  </a:lnTo>
                  <a:lnTo>
                    <a:pt x="684" y="197"/>
                  </a:lnTo>
                  <a:lnTo>
                    <a:pt x="673" y="207"/>
                  </a:lnTo>
                  <a:lnTo>
                    <a:pt x="659" y="214"/>
                  </a:lnTo>
                  <a:lnTo>
                    <a:pt x="648" y="224"/>
                  </a:lnTo>
                  <a:lnTo>
                    <a:pt x="635" y="232"/>
                  </a:lnTo>
                  <a:lnTo>
                    <a:pt x="623" y="241"/>
                  </a:lnTo>
                  <a:lnTo>
                    <a:pt x="612" y="249"/>
                  </a:lnTo>
                  <a:lnTo>
                    <a:pt x="600" y="258"/>
                  </a:lnTo>
                  <a:lnTo>
                    <a:pt x="589" y="266"/>
                  </a:lnTo>
                  <a:lnTo>
                    <a:pt x="578" y="275"/>
                  </a:lnTo>
                  <a:lnTo>
                    <a:pt x="566" y="285"/>
                  </a:lnTo>
                  <a:lnTo>
                    <a:pt x="555" y="292"/>
                  </a:lnTo>
                  <a:lnTo>
                    <a:pt x="543" y="302"/>
                  </a:lnTo>
                  <a:lnTo>
                    <a:pt x="532" y="311"/>
                  </a:lnTo>
                  <a:lnTo>
                    <a:pt x="522" y="319"/>
                  </a:lnTo>
                  <a:lnTo>
                    <a:pt x="513" y="329"/>
                  </a:lnTo>
                  <a:lnTo>
                    <a:pt x="501" y="338"/>
                  </a:lnTo>
                  <a:lnTo>
                    <a:pt x="492" y="346"/>
                  </a:lnTo>
                  <a:lnTo>
                    <a:pt x="482" y="355"/>
                  </a:lnTo>
                  <a:lnTo>
                    <a:pt x="475" y="363"/>
                  </a:lnTo>
                  <a:lnTo>
                    <a:pt x="465" y="372"/>
                  </a:lnTo>
                  <a:lnTo>
                    <a:pt x="456" y="380"/>
                  </a:lnTo>
                  <a:lnTo>
                    <a:pt x="450" y="388"/>
                  </a:lnTo>
                  <a:lnTo>
                    <a:pt x="443" y="397"/>
                  </a:lnTo>
                  <a:lnTo>
                    <a:pt x="435" y="405"/>
                  </a:lnTo>
                  <a:lnTo>
                    <a:pt x="427" y="412"/>
                  </a:lnTo>
                  <a:lnTo>
                    <a:pt x="420" y="420"/>
                  </a:lnTo>
                  <a:lnTo>
                    <a:pt x="416" y="429"/>
                  </a:lnTo>
                  <a:lnTo>
                    <a:pt x="410" y="437"/>
                  </a:lnTo>
                  <a:lnTo>
                    <a:pt x="405" y="445"/>
                  </a:lnTo>
                  <a:lnTo>
                    <a:pt x="401" y="450"/>
                  </a:lnTo>
                  <a:lnTo>
                    <a:pt x="399" y="458"/>
                  </a:lnTo>
                  <a:lnTo>
                    <a:pt x="393" y="466"/>
                  </a:lnTo>
                  <a:lnTo>
                    <a:pt x="391" y="471"/>
                  </a:lnTo>
                  <a:lnTo>
                    <a:pt x="387" y="479"/>
                  </a:lnTo>
                  <a:lnTo>
                    <a:pt x="386" y="485"/>
                  </a:lnTo>
                  <a:lnTo>
                    <a:pt x="382" y="492"/>
                  </a:lnTo>
                  <a:lnTo>
                    <a:pt x="380" y="498"/>
                  </a:lnTo>
                  <a:lnTo>
                    <a:pt x="378" y="505"/>
                  </a:lnTo>
                  <a:lnTo>
                    <a:pt x="374" y="513"/>
                  </a:lnTo>
                  <a:lnTo>
                    <a:pt x="372" y="519"/>
                  </a:lnTo>
                  <a:lnTo>
                    <a:pt x="370" y="526"/>
                  </a:lnTo>
                  <a:lnTo>
                    <a:pt x="368" y="532"/>
                  </a:lnTo>
                  <a:lnTo>
                    <a:pt x="366" y="540"/>
                  </a:lnTo>
                  <a:lnTo>
                    <a:pt x="365" y="545"/>
                  </a:lnTo>
                  <a:lnTo>
                    <a:pt x="365" y="551"/>
                  </a:lnTo>
                  <a:lnTo>
                    <a:pt x="363" y="559"/>
                  </a:lnTo>
                  <a:lnTo>
                    <a:pt x="363" y="564"/>
                  </a:lnTo>
                  <a:lnTo>
                    <a:pt x="361" y="570"/>
                  </a:lnTo>
                  <a:lnTo>
                    <a:pt x="361" y="576"/>
                  </a:lnTo>
                  <a:lnTo>
                    <a:pt x="359" y="582"/>
                  </a:lnTo>
                  <a:lnTo>
                    <a:pt x="357" y="589"/>
                  </a:lnTo>
                  <a:lnTo>
                    <a:pt x="357" y="593"/>
                  </a:lnTo>
                  <a:lnTo>
                    <a:pt x="355" y="599"/>
                  </a:lnTo>
                  <a:lnTo>
                    <a:pt x="355" y="606"/>
                  </a:lnTo>
                  <a:lnTo>
                    <a:pt x="355" y="610"/>
                  </a:lnTo>
                  <a:lnTo>
                    <a:pt x="355" y="616"/>
                  </a:lnTo>
                  <a:lnTo>
                    <a:pt x="355" y="621"/>
                  </a:lnTo>
                  <a:lnTo>
                    <a:pt x="355" y="627"/>
                  </a:lnTo>
                  <a:lnTo>
                    <a:pt x="355" y="633"/>
                  </a:lnTo>
                  <a:lnTo>
                    <a:pt x="355" y="637"/>
                  </a:lnTo>
                  <a:lnTo>
                    <a:pt x="355" y="642"/>
                  </a:lnTo>
                  <a:lnTo>
                    <a:pt x="355" y="648"/>
                  </a:lnTo>
                  <a:lnTo>
                    <a:pt x="355" y="652"/>
                  </a:lnTo>
                  <a:lnTo>
                    <a:pt x="355" y="661"/>
                  </a:lnTo>
                  <a:lnTo>
                    <a:pt x="355" y="669"/>
                  </a:lnTo>
                  <a:lnTo>
                    <a:pt x="357" y="677"/>
                  </a:lnTo>
                  <a:lnTo>
                    <a:pt x="357" y="686"/>
                  </a:lnTo>
                  <a:lnTo>
                    <a:pt x="359" y="692"/>
                  </a:lnTo>
                  <a:lnTo>
                    <a:pt x="361" y="699"/>
                  </a:lnTo>
                  <a:lnTo>
                    <a:pt x="361" y="705"/>
                  </a:lnTo>
                  <a:lnTo>
                    <a:pt x="363" y="713"/>
                  </a:lnTo>
                  <a:lnTo>
                    <a:pt x="363" y="717"/>
                  </a:lnTo>
                  <a:lnTo>
                    <a:pt x="365" y="720"/>
                  </a:lnTo>
                  <a:lnTo>
                    <a:pt x="365" y="726"/>
                  </a:lnTo>
                  <a:lnTo>
                    <a:pt x="366" y="728"/>
                  </a:lnTo>
                  <a:lnTo>
                    <a:pt x="366" y="734"/>
                  </a:lnTo>
                  <a:lnTo>
                    <a:pt x="368" y="736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2931" y="2044"/>
              <a:ext cx="174" cy="156"/>
            </a:xfrm>
            <a:custGeom>
              <a:avLst/>
              <a:gdLst>
                <a:gd name="T0" fmla="*/ 1 w 348"/>
                <a:gd name="T1" fmla="*/ 1 h 312"/>
                <a:gd name="T2" fmla="*/ 1 w 348"/>
                <a:gd name="T3" fmla="*/ 1 h 312"/>
                <a:gd name="T4" fmla="*/ 1 w 348"/>
                <a:gd name="T5" fmla="*/ 1 h 312"/>
                <a:gd name="T6" fmla="*/ 1 w 348"/>
                <a:gd name="T7" fmla="*/ 1 h 312"/>
                <a:gd name="T8" fmla="*/ 1 w 348"/>
                <a:gd name="T9" fmla="*/ 1 h 312"/>
                <a:gd name="T10" fmla="*/ 1 w 348"/>
                <a:gd name="T11" fmla="*/ 1 h 312"/>
                <a:gd name="T12" fmla="*/ 1 w 348"/>
                <a:gd name="T13" fmla="*/ 1 h 312"/>
                <a:gd name="T14" fmla="*/ 1 w 348"/>
                <a:gd name="T15" fmla="*/ 1 h 312"/>
                <a:gd name="T16" fmla="*/ 1 w 348"/>
                <a:gd name="T17" fmla="*/ 1 h 312"/>
                <a:gd name="T18" fmla="*/ 1 w 348"/>
                <a:gd name="T19" fmla="*/ 1 h 312"/>
                <a:gd name="T20" fmla="*/ 1 w 348"/>
                <a:gd name="T21" fmla="*/ 1 h 312"/>
                <a:gd name="T22" fmla="*/ 1 w 348"/>
                <a:gd name="T23" fmla="*/ 1 h 312"/>
                <a:gd name="T24" fmla="*/ 1 w 348"/>
                <a:gd name="T25" fmla="*/ 1 h 312"/>
                <a:gd name="T26" fmla="*/ 1 w 348"/>
                <a:gd name="T27" fmla="*/ 1 h 312"/>
                <a:gd name="T28" fmla="*/ 1 w 348"/>
                <a:gd name="T29" fmla="*/ 1 h 312"/>
                <a:gd name="T30" fmla="*/ 1 w 348"/>
                <a:gd name="T31" fmla="*/ 1 h 312"/>
                <a:gd name="T32" fmla="*/ 0 w 348"/>
                <a:gd name="T33" fmla="*/ 1 h 312"/>
                <a:gd name="T34" fmla="*/ 0 w 348"/>
                <a:gd name="T35" fmla="*/ 1 h 312"/>
                <a:gd name="T36" fmla="*/ 0 w 348"/>
                <a:gd name="T37" fmla="*/ 1 h 312"/>
                <a:gd name="T38" fmla="*/ 1 w 348"/>
                <a:gd name="T39" fmla="*/ 1 h 312"/>
                <a:gd name="T40" fmla="*/ 1 w 348"/>
                <a:gd name="T41" fmla="*/ 1 h 312"/>
                <a:gd name="T42" fmla="*/ 1 w 348"/>
                <a:gd name="T43" fmla="*/ 1 h 312"/>
                <a:gd name="T44" fmla="*/ 1 w 348"/>
                <a:gd name="T45" fmla="*/ 1 h 312"/>
                <a:gd name="T46" fmla="*/ 1 w 348"/>
                <a:gd name="T47" fmla="*/ 1 h 312"/>
                <a:gd name="T48" fmla="*/ 1 w 348"/>
                <a:gd name="T49" fmla="*/ 1 h 312"/>
                <a:gd name="T50" fmla="*/ 1 w 348"/>
                <a:gd name="T51" fmla="*/ 1 h 312"/>
                <a:gd name="T52" fmla="*/ 1 w 348"/>
                <a:gd name="T53" fmla="*/ 1 h 312"/>
                <a:gd name="T54" fmla="*/ 1 w 348"/>
                <a:gd name="T55" fmla="*/ 1 h 312"/>
                <a:gd name="T56" fmla="*/ 1 w 348"/>
                <a:gd name="T57" fmla="*/ 1 h 312"/>
                <a:gd name="T58" fmla="*/ 1 w 348"/>
                <a:gd name="T59" fmla="*/ 1 h 312"/>
                <a:gd name="T60" fmla="*/ 1 w 348"/>
                <a:gd name="T61" fmla="*/ 1 h 312"/>
                <a:gd name="T62" fmla="*/ 1 w 348"/>
                <a:gd name="T63" fmla="*/ 1 h 312"/>
                <a:gd name="T64" fmla="*/ 1 w 348"/>
                <a:gd name="T65" fmla="*/ 1 h 312"/>
                <a:gd name="T66" fmla="*/ 1 w 348"/>
                <a:gd name="T67" fmla="*/ 1 h 312"/>
                <a:gd name="T68" fmla="*/ 1 w 348"/>
                <a:gd name="T69" fmla="*/ 1 h 312"/>
                <a:gd name="T70" fmla="*/ 1 w 348"/>
                <a:gd name="T71" fmla="*/ 1 h 312"/>
                <a:gd name="T72" fmla="*/ 1 w 348"/>
                <a:gd name="T73" fmla="*/ 1 h 312"/>
                <a:gd name="T74" fmla="*/ 1 w 348"/>
                <a:gd name="T75" fmla="*/ 1 h 312"/>
                <a:gd name="T76" fmla="*/ 1 w 348"/>
                <a:gd name="T77" fmla="*/ 1 h 312"/>
                <a:gd name="T78" fmla="*/ 1 w 348"/>
                <a:gd name="T79" fmla="*/ 1 h 312"/>
                <a:gd name="T80" fmla="*/ 1 w 348"/>
                <a:gd name="T81" fmla="*/ 1 h 312"/>
                <a:gd name="T82" fmla="*/ 1 w 348"/>
                <a:gd name="T83" fmla="*/ 1 h 312"/>
                <a:gd name="T84" fmla="*/ 1 w 348"/>
                <a:gd name="T85" fmla="*/ 1 h 312"/>
                <a:gd name="T86" fmla="*/ 1 w 348"/>
                <a:gd name="T87" fmla="*/ 1 h 312"/>
                <a:gd name="T88" fmla="*/ 1 w 348"/>
                <a:gd name="T89" fmla="*/ 1 h 312"/>
                <a:gd name="T90" fmla="*/ 1 w 348"/>
                <a:gd name="T91" fmla="*/ 1 h 312"/>
                <a:gd name="T92" fmla="*/ 1 w 348"/>
                <a:gd name="T93" fmla="*/ 1 h 31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8" h="312">
                  <a:moveTo>
                    <a:pt x="26" y="293"/>
                  </a:moveTo>
                  <a:lnTo>
                    <a:pt x="24" y="291"/>
                  </a:lnTo>
                  <a:lnTo>
                    <a:pt x="24" y="289"/>
                  </a:lnTo>
                  <a:lnTo>
                    <a:pt x="22" y="285"/>
                  </a:lnTo>
                  <a:lnTo>
                    <a:pt x="22" y="281"/>
                  </a:lnTo>
                  <a:lnTo>
                    <a:pt x="20" y="274"/>
                  </a:lnTo>
                  <a:lnTo>
                    <a:pt x="20" y="266"/>
                  </a:lnTo>
                  <a:lnTo>
                    <a:pt x="19" y="259"/>
                  </a:lnTo>
                  <a:lnTo>
                    <a:pt x="17" y="251"/>
                  </a:lnTo>
                  <a:lnTo>
                    <a:pt x="17" y="243"/>
                  </a:lnTo>
                  <a:lnTo>
                    <a:pt x="15" y="240"/>
                  </a:lnTo>
                  <a:lnTo>
                    <a:pt x="15" y="234"/>
                  </a:lnTo>
                  <a:lnTo>
                    <a:pt x="13" y="230"/>
                  </a:lnTo>
                  <a:lnTo>
                    <a:pt x="11" y="224"/>
                  </a:lnTo>
                  <a:lnTo>
                    <a:pt x="11" y="219"/>
                  </a:lnTo>
                  <a:lnTo>
                    <a:pt x="11" y="211"/>
                  </a:lnTo>
                  <a:lnTo>
                    <a:pt x="11" y="207"/>
                  </a:lnTo>
                  <a:lnTo>
                    <a:pt x="9" y="200"/>
                  </a:lnTo>
                  <a:lnTo>
                    <a:pt x="7" y="194"/>
                  </a:lnTo>
                  <a:lnTo>
                    <a:pt x="7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5" y="169"/>
                  </a:lnTo>
                  <a:lnTo>
                    <a:pt x="3" y="162"/>
                  </a:lnTo>
                  <a:lnTo>
                    <a:pt x="3" y="156"/>
                  </a:lnTo>
                  <a:lnTo>
                    <a:pt x="3" y="148"/>
                  </a:lnTo>
                  <a:lnTo>
                    <a:pt x="3" y="143"/>
                  </a:lnTo>
                  <a:lnTo>
                    <a:pt x="1" y="135"/>
                  </a:lnTo>
                  <a:lnTo>
                    <a:pt x="1" y="129"/>
                  </a:lnTo>
                  <a:lnTo>
                    <a:pt x="1" y="122"/>
                  </a:lnTo>
                  <a:lnTo>
                    <a:pt x="1" y="116"/>
                  </a:lnTo>
                  <a:lnTo>
                    <a:pt x="1" y="110"/>
                  </a:lnTo>
                  <a:lnTo>
                    <a:pt x="1" y="105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1" y="67"/>
                  </a:lnTo>
                  <a:lnTo>
                    <a:pt x="1" y="63"/>
                  </a:lnTo>
                  <a:lnTo>
                    <a:pt x="3" y="57"/>
                  </a:lnTo>
                  <a:lnTo>
                    <a:pt x="3" y="51"/>
                  </a:lnTo>
                  <a:lnTo>
                    <a:pt x="3" y="46"/>
                  </a:lnTo>
                  <a:lnTo>
                    <a:pt x="3" y="42"/>
                  </a:lnTo>
                  <a:lnTo>
                    <a:pt x="5" y="38"/>
                  </a:lnTo>
                  <a:lnTo>
                    <a:pt x="7" y="32"/>
                  </a:lnTo>
                  <a:lnTo>
                    <a:pt x="9" y="29"/>
                  </a:lnTo>
                  <a:lnTo>
                    <a:pt x="9" y="25"/>
                  </a:lnTo>
                  <a:lnTo>
                    <a:pt x="11" y="21"/>
                  </a:lnTo>
                  <a:lnTo>
                    <a:pt x="15" y="13"/>
                  </a:lnTo>
                  <a:lnTo>
                    <a:pt x="20" y="8"/>
                  </a:lnTo>
                  <a:lnTo>
                    <a:pt x="24" y="4"/>
                  </a:lnTo>
                  <a:lnTo>
                    <a:pt x="32" y="0"/>
                  </a:lnTo>
                  <a:lnTo>
                    <a:pt x="348" y="86"/>
                  </a:lnTo>
                  <a:lnTo>
                    <a:pt x="346" y="87"/>
                  </a:lnTo>
                  <a:lnTo>
                    <a:pt x="344" y="91"/>
                  </a:lnTo>
                  <a:lnTo>
                    <a:pt x="342" y="95"/>
                  </a:lnTo>
                  <a:lnTo>
                    <a:pt x="342" y="101"/>
                  </a:lnTo>
                  <a:lnTo>
                    <a:pt x="340" y="105"/>
                  </a:lnTo>
                  <a:lnTo>
                    <a:pt x="340" y="110"/>
                  </a:lnTo>
                  <a:lnTo>
                    <a:pt x="338" y="116"/>
                  </a:lnTo>
                  <a:lnTo>
                    <a:pt x="336" y="124"/>
                  </a:lnTo>
                  <a:lnTo>
                    <a:pt x="334" y="129"/>
                  </a:lnTo>
                  <a:lnTo>
                    <a:pt x="334" y="139"/>
                  </a:lnTo>
                  <a:lnTo>
                    <a:pt x="332" y="146"/>
                  </a:lnTo>
                  <a:lnTo>
                    <a:pt x="330" y="154"/>
                  </a:lnTo>
                  <a:lnTo>
                    <a:pt x="330" y="158"/>
                  </a:lnTo>
                  <a:lnTo>
                    <a:pt x="329" y="162"/>
                  </a:lnTo>
                  <a:lnTo>
                    <a:pt x="329" y="167"/>
                  </a:lnTo>
                  <a:lnTo>
                    <a:pt x="329" y="173"/>
                  </a:lnTo>
                  <a:lnTo>
                    <a:pt x="327" y="181"/>
                  </a:lnTo>
                  <a:lnTo>
                    <a:pt x="325" y="190"/>
                  </a:lnTo>
                  <a:lnTo>
                    <a:pt x="325" y="194"/>
                  </a:lnTo>
                  <a:lnTo>
                    <a:pt x="323" y="200"/>
                  </a:lnTo>
                  <a:lnTo>
                    <a:pt x="323" y="203"/>
                  </a:lnTo>
                  <a:lnTo>
                    <a:pt x="323" y="209"/>
                  </a:lnTo>
                  <a:lnTo>
                    <a:pt x="321" y="213"/>
                  </a:lnTo>
                  <a:lnTo>
                    <a:pt x="321" y="219"/>
                  </a:lnTo>
                  <a:lnTo>
                    <a:pt x="321" y="222"/>
                  </a:lnTo>
                  <a:lnTo>
                    <a:pt x="321" y="228"/>
                  </a:lnTo>
                  <a:lnTo>
                    <a:pt x="321" y="232"/>
                  </a:lnTo>
                  <a:lnTo>
                    <a:pt x="321" y="238"/>
                  </a:lnTo>
                  <a:lnTo>
                    <a:pt x="321" y="242"/>
                  </a:lnTo>
                  <a:lnTo>
                    <a:pt x="321" y="247"/>
                  </a:lnTo>
                  <a:lnTo>
                    <a:pt x="319" y="255"/>
                  </a:lnTo>
                  <a:lnTo>
                    <a:pt x="319" y="264"/>
                  </a:lnTo>
                  <a:lnTo>
                    <a:pt x="319" y="272"/>
                  </a:lnTo>
                  <a:lnTo>
                    <a:pt x="321" y="281"/>
                  </a:lnTo>
                  <a:lnTo>
                    <a:pt x="321" y="289"/>
                  </a:lnTo>
                  <a:lnTo>
                    <a:pt x="321" y="297"/>
                  </a:lnTo>
                  <a:lnTo>
                    <a:pt x="323" y="304"/>
                  </a:lnTo>
                  <a:lnTo>
                    <a:pt x="325" y="312"/>
                  </a:lnTo>
                  <a:lnTo>
                    <a:pt x="104" y="300"/>
                  </a:lnTo>
                  <a:lnTo>
                    <a:pt x="26" y="293"/>
                  </a:lnTo>
                  <a:close/>
                </a:path>
              </a:pathLst>
            </a:custGeom>
            <a:solidFill>
              <a:srgbClr val="C2D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3392" y="1819"/>
              <a:ext cx="294" cy="198"/>
            </a:xfrm>
            <a:custGeom>
              <a:avLst/>
              <a:gdLst>
                <a:gd name="T0" fmla="*/ 1 w 587"/>
                <a:gd name="T1" fmla="*/ 0 h 398"/>
                <a:gd name="T2" fmla="*/ 1 w 587"/>
                <a:gd name="T3" fmla="*/ 0 h 398"/>
                <a:gd name="T4" fmla="*/ 1 w 587"/>
                <a:gd name="T5" fmla="*/ 0 h 398"/>
                <a:gd name="T6" fmla="*/ 1 w 587"/>
                <a:gd name="T7" fmla="*/ 0 h 398"/>
                <a:gd name="T8" fmla="*/ 1 w 587"/>
                <a:gd name="T9" fmla="*/ 0 h 398"/>
                <a:gd name="T10" fmla="*/ 1 w 587"/>
                <a:gd name="T11" fmla="*/ 0 h 398"/>
                <a:gd name="T12" fmla="*/ 1 w 587"/>
                <a:gd name="T13" fmla="*/ 0 h 398"/>
                <a:gd name="T14" fmla="*/ 1 w 587"/>
                <a:gd name="T15" fmla="*/ 0 h 398"/>
                <a:gd name="T16" fmla="*/ 1 w 587"/>
                <a:gd name="T17" fmla="*/ 0 h 398"/>
                <a:gd name="T18" fmla="*/ 1 w 587"/>
                <a:gd name="T19" fmla="*/ 0 h 398"/>
                <a:gd name="T20" fmla="*/ 1 w 587"/>
                <a:gd name="T21" fmla="*/ 0 h 398"/>
                <a:gd name="T22" fmla="*/ 1 w 587"/>
                <a:gd name="T23" fmla="*/ 0 h 398"/>
                <a:gd name="T24" fmla="*/ 1 w 587"/>
                <a:gd name="T25" fmla="*/ 0 h 398"/>
                <a:gd name="T26" fmla="*/ 1 w 587"/>
                <a:gd name="T27" fmla="*/ 0 h 398"/>
                <a:gd name="T28" fmla="*/ 1 w 587"/>
                <a:gd name="T29" fmla="*/ 0 h 398"/>
                <a:gd name="T30" fmla="*/ 1 w 587"/>
                <a:gd name="T31" fmla="*/ 0 h 398"/>
                <a:gd name="T32" fmla="*/ 1 w 587"/>
                <a:gd name="T33" fmla="*/ 0 h 398"/>
                <a:gd name="T34" fmla="*/ 1 w 587"/>
                <a:gd name="T35" fmla="*/ 0 h 398"/>
                <a:gd name="T36" fmla="*/ 1 w 587"/>
                <a:gd name="T37" fmla="*/ 0 h 398"/>
                <a:gd name="T38" fmla="*/ 1 w 587"/>
                <a:gd name="T39" fmla="*/ 0 h 398"/>
                <a:gd name="T40" fmla="*/ 1 w 587"/>
                <a:gd name="T41" fmla="*/ 0 h 398"/>
                <a:gd name="T42" fmla="*/ 1 w 587"/>
                <a:gd name="T43" fmla="*/ 0 h 398"/>
                <a:gd name="T44" fmla="*/ 1 w 587"/>
                <a:gd name="T45" fmla="*/ 0 h 398"/>
                <a:gd name="T46" fmla="*/ 1 w 587"/>
                <a:gd name="T47" fmla="*/ 0 h 398"/>
                <a:gd name="T48" fmla="*/ 1 w 587"/>
                <a:gd name="T49" fmla="*/ 0 h 398"/>
                <a:gd name="T50" fmla="*/ 1 w 587"/>
                <a:gd name="T51" fmla="*/ 0 h 398"/>
                <a:gd name="T52" fmla="*/ 1 w 587"/>
                <a:gd name="T53" fmla="*/ 0 h 398"/>
                <a:gd name="T54" fmla="*/ 1 w 587"/>
                <a:gd name="T55" fmla="*/ 0 h 398"/>
                <a:gd name="T56" fmla="*/ 1 w 587"/>
                <a:gd name="T57" fmla="*/ 0 h 398"/>
                <a:gd name="T58" fmla="*/ 1 w 587"/>
                <a:gd name="T59" fmla="*/ 0 h 398"/>
                <a:gd name="T60" fmla="*/ 1 w 587"/>
                <a:gd name="T61" fmla="*/ 0 h 398"/>
                <a:gd name="T62" fmla="*/ 1 w 587"/>
                <a:gd name="T63" fmla="*/ 0 h 398"/>
                <a:gd name="T64" fmla="*/ 1 w 587"/>
                <a:gd name="T65" fmla="*/ 0 h 398"/>
                <a:gd name="T66" fmla="*/ 1 w 587"/>
                <a:gd name="T67" fmla="*/ 0 h 398"/>
                <a:gd name="T68" fmla="*/ 1 w 587"/>
                <a:gd name="T69" fmla="*/ 0 h 398"/>
                <a:gd name="T70" fmla="*/ 1 w 587"/>
                <a:gd name="T71" fmla="*/ 0 h 398"/>
                <a:gd name="T72" fmla="*/ 1 w 587"/>
                <a:gd name="T73" fmla="*/ 0 h 398"/>
                <a:gd name="T74" fmla="*/ 1 w 587"/>
                <a:gd name="T75" fmla="*/ 0 h 398"/>
                <a:gd name="T76" fmla="*/ 1 w 587"/>
                <a:gd name="T77" fmla="*/ 0 h 398"/>
                <a:gd name="T78" fmla="*/ 1 w 587"/>
                <a:gd name="T79" fmla="*/ 0 h 398"/>
                <a:gd name="T80" fmla="*/ 1 w 587"/>
                <a:gd name="T81" fmla="*/ 0 h 398"/>
                <a:gd name="T82" fmla="*/ 1 w 587"/>
                <a:gd name="T83" fmla="*/ 0 h 398"/>
                <a:gd name="T84" fmla="*/ 1 w 587"/>
                <a:gd name="T85" fmla="*/ 0 h 398"/>
                <a:gd name="T86" fmla="*/ 1 w 587"/>
                <a:gd name="T87" fmla="*/ 0 h 398"/>
                <a:gd name="T88" fmla="*/ 1 w 587"/>
                <a:gd name="T89" fmla="*/ 0 h 39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87" h="398">
                  <a:moveTo>
                    <a:pt x="57" y="320"/>
                  </a:moveTo>
                  <a:lnTo>
                    <a:pt x="57" y="318"/>
                  </a:lnTo>
                  <a:lnTo>
                    <a:pt x="61" y="316"/>
                  </a:lnTo>
                  <a:lnTo>
                    <a:pt x="64" y="312"/>
                  </a:lnTo>
                  <a:lnTo>
                    <a:pt x="70" y="306"/>
                  </a:lnTo>
                  <a:lnTo>
                    <a:pt x="78" y="299"/>
                  </a:lnTo>
                  <a:lnTo>
                    <a:pt x="85" y="293"/>
                  </a:lnTo>
                  <a:lnTo>
                    <a:pt x="89" y="287"/>
                  </a:lnTo>
                  <a:lnTo>
                    <a:pt x="95" y="284"/>
                  </a:lnTo>
                  <a:lnTo>
                    <a:pt x="101" y="280"/>
                  </a:lnTo>
                  <a:lnTo>
                    <a:pt x="106" y="274"/>
                  </a:lnTo>
                  <a:lnTo>
                    <a:pt x="110" y="268"/>
                  </a:lnTo>
                  <a:lnTo>
                    <a:pt x="118" y="265"/>
                  </a:lnTo>
                  <a:lnTo>
                    <a:pt x="123" y="259"/>
                  </a:lnTo>
                  <a:lnTo>
                    <a:pt x="129" y="251"/>
                  </a:lnTo>
                  <a:lnTo>
                    <a:pt x="137" y="246"/>
                  </a:lnTo>
                  <a:lnTo>
                    <a:pt x="142" y="240"/>
                  </a:lnTo>
                  <a:lnTo>
                    <a:pt x="150" y="234"/>
                  </a:lnTo>
                  <a:lnTo>
                    <a:pt x="158" y="229"/>
                  </a:lnTo>
                  <a:lnTo>
                    <a:pt x="165" y="221"/>
                  </a:lnTo>
                  <a:lnTo>
                    <a:pt x="173" y="213"/>
                  </a:lnTo>
                  <a:lnTo>
                    <a:pt x="180" y="208"/>
                  </a:lnTo>
                  <a:lnTo>
                    <a:pt x="188" y="202"/>
                  </a:lnTo>
                  <a:lnTo>
                    <a:pt x="196" y="194"/>
                  </a:lnTo>
                  <a:lnTo>
                    <a:pt x="203" y="189"/>
                  </a:lnTo>
                  <a:lnTo>
                    <a:pt x="213" y="181"/>
                  </a:lnTo>
                  <a:lnTo>
                    <a:pt x="220" y="175"/>
                  </a:lnTo>
                  <a:lnTo>
                    <a:pt x="228" y="168"/>
                  </a:lnTo>
                  <a:lnTo>
                    <a:pt x="236" y="160"/>
                  </a:lnTo>
                  <a:lnTo>
                    <a:pt x="243" y="152"/>
                  </a:lnTo>
                  <a:lnTo>
                    <a:pt x="253" y="145"/>
                  </a:lnTo>
                  <a:lnTo>
                    <a:pt x="260" y="137"/>
                  </a:lnTo>
                  <a:lnTo>
                    <a:pt x="268" y="132"/>
                  </a:lnTo>
                  <a:lnTo>
                    <a:pt x="275" y="124"/>
                  </a:lnTo>
                  <a:lnTo>
                    <a:pt x="285" y="118"/>
                  </a:lnTo>
                  <a:lnTo>
                    <a:pt x="293" y="111"/>
                  </a:lnTo>
                  <a:lnTo>
                    <a:pt x="300" y="105"/>
                  </a:lnTo>
                  <a:lnTo>
                    <a:pt x="308" y="99"/>
                  </a:lnTo>
                  <a:lnTo>
                    <a:pt x="315" y="92"/>
                  </a:lnTo>
                  <a:lnTo>
                    <a:pt x="323" y="86"/>
                  </a:lnTo>
                  <a:lnTo>
                    <a:pt x="331" y="80"/>
                  </a:lnTo>
                  <a:lnTo>
                    <a:pt x="338" y="73"/>
                  </a:lnTo>
                  <a:lnTo>
                    <a:pt x="346" y="69"/>
                  </a:lnTo>
                  <a:lnTo>
                    <a:pt x="352" y="61"/>
                  </a:lnTo>
                  <a:lnTo>
                    <a:pt x="359" y="55"/>
                  </a:lnTo>
                  <a:lnTo>
                    <a:pt x="365" y="52"/>
                  </a:lnTo>
                  <a:lnTo>
                    <a:pt x="372" y="46"/>
                  </a:lnTo>
                  <a:lnTo>
                    <a:pt x="378" y="40"/>
                  </a:lnTo>
                  <a:lnTo>
                    <a:pt x="384" y="36"/>
                  </a:lnTo>
                  <a:lnTo>
                    <a:pt x="390" y="33"/>
                  </a:lnTo>
                  <a:lnTo>
                    <a:pt x="397" y="29"/>
                  </a:lnTo>
                  <a:lnTo>
                    <a:pt x="401" y="23"/>
                  </a:lnTo>
                  <a:lnTo>
                    <a:pt x="405" y="21"/>
                  </a:lnTo>
                  <a:lnTo>
                    <a:pt x="410" y="17"/>
                  </a:lnTo>
                  <a:lnTo>
                    <a:pt x="416" y="16"/>
                  </a:lnTo>
                  <a:lnTo>
                    <a:pt x="424" y="10"/>
                  </a:lnTo>
                  <a:lnTo>
                    <a:pt x="429" y="8"/>
                  </a:lnTo>
                  <a:lnTo>
                    <a:pt x="587" y="0"/>
                  </a:lnTo>
                  <a:lnTo>
                    <a:pt x="584" y="2"/>
                  </a:lnTo>
                  <a:lnTo>
                    <a:pt x="576" y="6"/>
                  </a:lnTo>
                  <a:lnTo>
                    <a:pt x="568" y="12"/>
                  </a:lnTo>
                  <a:lnTo>
                    <a:pt x="564" y="14"/>
                  </a:lnTo>
                  <a:lnTo>
                    <a:pt x="559" y="16"/>
                  </a:lnTo>
                  <a:lnTo>
                    <a:pt x="553" y="19"/>
                  </a:lnTo>
                  <a:lnTo>
                    <a:pt x="547" y="23"/>
                  </a:lnTo>
                  <a:lnTo>
                    <a:pt x="542" y="29"/>
                  </a:lnTo>
                  <a:lnTo>
                    <a:pt x="536" y="33"/>
                  </a:lnTo>
                  <a:lnTo>
                    <a:pt x="528" y="36"/>
                  </a:lnTo>
                  <a:lnTo>
                    <a:pt x="521" y="42"/>
                  </a:lnTo>
                  <a:lnTo>
                    <a:pt x="513" y="46"/>
                  </a:lnTo>
                  <a:lnTo>
                    <a:pt x="504" y="52"/>
                  </a:lnTo>
                  <a:lnTo>
                    <a:pt x="496" y="55"/>
                  </a:lnTo>
                  <a:lnTo>
                    <a:pt x="487" y="61"/>
                  </a:lnTo>
                  <a:lnTo>
                    <a:pt x="479" y="67"/>
                  </a:lnTo>
                  <a:lnTo>
                    <a:pt x="469" y="73"/>
                  </a:lnTo>
                  <a:lnTo>
                    <a:pt x="460" y="78"/>
                  </a:lnTo>
                  <a:lnTo>
                    <a:pt x="450" y="86"/>
                  </a:lnTo>
                  <a:lnTo>
                    <a:pt x="441" y="92"/>
                  </a:lnTo>
                  <a:lnTo>
                    <a:pt x="429" y="97"/>
                  </a:lnTo>
                  <a:lnTo>
                    <a:pt x="420" y="103"/>
                  </a:lnTo>
                  <a:lnTo>
                    <a:pt x="410" y="111"/>
                  </a:lnTo>
                  <a:lnTo>
                    <a:pt x="399" y="118"/>
                  </a:lnTo>
                  <a:lnTo>
                    <a:pt x="390" y="124"/>
                  </a:lnTo>
                  <a:lnTo>
                    <a:pt x="378" y="132"/>
                  </a:lnTo>
                  <a:lnTo>
                    <a:pt x="369" y="139"/>
                  </a:lnTo>
                  <a:lnTo>
                    <a:pt x="357" y="145"/>
                  </a:lnTo>
                  <a:lnTo>
                    <a:pt x="346" y="152"/>
                  </a:lnTo>
                  <a:lnTo>
                    <a:pt x="334" y="158"/>
                  </a:lnTo>
                  <a:lnTo>
                    <a:pt x="325" y="166"/>
                  </a:lnTo>
                  <a:lnTo>
                    <a:pt x="314" y="173"/>
                  </a:lnTo>
                  <a:lnTo>
                    <a:pt x="302" y="181"/>
                  </a:lnTo>
                  <a:lnTo>
                    <a:pt x="291" y="189"/>
                  </a:lnTo>
                  <a:lnTo>
                    <a:pt x="281" y="194"/>
                  </a:lnTo>
                  <a:lnTo>
                    <a:pt x="270" y="202"/>
                  </a:lnTo>
                  <a:lnTo>
                    <a:pt x="258" y="208"/>
                  </a:lnTo>
                  <a:lnTo>
                    <a:pt x="249" y="215"/>
                  </a:lnTo>
                  <a:lnTo>
                    <a:pt x="237" y="223"/>
                  </a:lnTo>
                  <a:lnTo>
                    <a:pt x="228" y="229"/>
                  </a:lnTo>
                  <a:lnTo>
                    <a:pt x="218" y="236"/>
                  </a:lnTo>
                  <a:lnTo>
                    <a:pt x="207" y="242"/>
                  </a:lnTo>
                  <a:lnTo>
                    <a:pt x="199" y="249"/>
                  </a:lnTo>
                  <a:lnTo>
                    <a:pt x="188" y="255"/>
                  </a:lnTo>
                  <a:lnTo>
                    <a:pt x="178" y="263"/>
                  </a:lnTo>
                  <a:lnTo>
                    <a:pt x="169" y="268"/>
                  </a:lnTo>
                  <a:lnTo>
                    <a:pt x="161" y="274"/>
                  </a:lnTo>
                  <a:lnTo>
                    <a:pt x="152" y="280"/>
                  </a:lnTo>
                  <a:lnTo>
                    <a:pt x="142" y="286"/>
                  </a:lnTo>
                  <a:lnTo>
                    <a:pt x="137" y="291"/>
                  </a:lnTo>
                  <a:lnTo>
                    <a:pt x="129" y="297"/>
                  </a:lnTo>
                  <a:lnTo>
                    <a:pt x="121" y="301"/>
                  </a:lnTo>
                  <a:lnTo>
                    <a:pt x="114" y="306"/>
                  </a:lnTo>
                  <a:lnTo>
                    <a:pt x="106" y="310"/>
                  </a:lnTo>
                  <a:lnTo>
                    <a:pt x="101" y="316"/>
                  </a:lnTo>
                  <a:lnTo>
                    <a:pt x="95" y="320"/>
                  </a:lnTo>
                  <a:lnTo>
                    <a:pt x="89" y="324"/>
                  </a:lnTo>
                  <a:lnTo>
                    <a:pt x="85" y="329"/>
                  </a:lnTo>
                  <a:lnTo>
                    <a:pt x="82" y="333"/>
                  </a:lnTo>
                  <a:lnTo>
                    <a:pt x="0" y="398"/>
                  </a:lnTo>
                  <a:lnTo>
                    <a:pt x="0" y="396"/>
                  </a:lnTo>
                  <a:lnTo>
                    <a:pt x="2" y="394"/>
                  </a:lnTo>
                  <a:lnTo>
                    <a:pt x="4" y="390"/>
                  </a:lnTo>
                  <a:lnTo>
                    <a:pt x="5" y="386"/>
                  </a:lnTo>
                  <a:lnTo>
                    <a:pt x="9" y="381"/>
                  </a:lnTo>
                  <a:lnTo>
                    <a:pt x="13" y="375"/>
                  </a:lnTo>
                  <a:lnTo>
                    <a:pt x="19" y="369"/>
                  </a:lnTo>
                  <a:lnTo>
                    <a:pt x="23" y="364"/>
                  </a:lnTo>
                  <a:lnTo>
                    <a:pt x="28" y="356"/>
                  </a:lnTo>
                  <a:lnTo>
                    <a:pt x="32" y="350"/>
                  </a:lnTo>
                  <a:lnTo>
                    <a:pt x="38" y="343"/>
                  </a:lnTo>
                  <a:lnTo>
                    <a:pt x="42" y="337"/>
                  </a:lnTo>
                  <a:lnTo>
                    <a:pt x="47" y="331"/>
                  </a:lnTo>
                  <a:lnTo>
                    <a:pt x="51" y="327"/>
                  </a:lnTo>
                  <a:lnTo>
                    <a:pt x="53" y="322"/>
                  </a:lnTo>
                  <a:lnTo>
                    <a:pt x="57" y="320"/>
                  </a:lnTo>
                  <a:close/>
                </a:path>
              </a:pathLst>
            </a:custGeom>
            <a:solidFill>
              <a:srgbClr val="B3D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2495" y="1780"/>
              <a:ext cx="297" cy="149"/>
            </a:xfrm>
            <a:custGeom>
              <a:avLst/>
              <a:gdLst>
                <a:gd name="T0" fmla="*/ 0 w 595"/>
                <a:gd name="T1" fmla="*/ 0 h 299"/>
                <a:gd name="T2" fmla="*/ 0 w 595"/>
                <a:gd name="T3" fmla="*/ 0 h 299"/>
                <a:gd name="T4" fmla="*/ 0 w 595"/>
                <a:gd name="T5" fmla="*/ 0 h 299"/>
                <a:gd name="T6" fmla="*/ 0 w 595"/>
                <a:gd name="T7" fmla="*/ 0 h 299"/>
                <a:gd name="T8" fmla="*/ 0 w 595"/>
                <a:gd name="T9" fmla="*/ 0 h 299"/>
                <a:gd name="T10" fmla="*/ 0 w 595"/>
                <a:gd name="T11" fmla="*/ 0 h 299"/>
                <a:gd name="T12" fmla="*/ 0 w 595"/>
                <a:gd name="T13" fmla="*/ 0 h 299"/>
                <a:gd name="T14" fmla="*/ 0 w 595"/>
                <a:gd name="T15" fmla="*/ 0 h 299"/>
                <a:gd name="T16" fmla="*/ 0 w 595"/>
                <a:gd name="T17" fmla="*/ 0 h 299"/>
                <a:gd name="T18" fmla="*/ 0 w 595"/>
                <a:gd name="T19" fmla="*/ 0 h 299"/>
                <a:gd name="T20" fmla="*/ 0 w 595"/>
                <a:gd name="T21" fmla="*/ 0 h 299"/>
                <a:gd name="T22" fmla="*/ 0 w 595"/>
                <a:gd name="T23" fmla="*/ 0 h 299"/>
                <a:gd name="T24" fmla="*/ 0 w 595"/>
                <a:gd name="T25" fmla="*/ 0 h 299"/>
                <a:gd name="T26" fmla="*/ 0 w 595"/>
                <a:gd name="T27" fmla="*/ 0 h 299"/>
                <a:gd name="T28" fmla="*/ 0 w 595"/>
                <a:gd name="T29" fmla="*/ 0 h 299"/>
                <a:gd name="T30" fmla="*/ 0 w 595"/>
                <a:gd name="T31" fmla="*/ 0 h 299"/>
                <a:gd name="T32" fmla="*/ 0 w 595"/>
                <a:gd name="T33" fmla="*/ 0 h 299"/>
                <a:gd name="T34" fmla="*/ 0 w 595"/>
                <a:gd name="T35" fmla="*/ 0 h 299"/>
                <a:gd name="T36" fmla="*/ 0 w 595"/>
                <a:gd name="T37" fmla="*/ 0 h 299"/>
                <a:gd name="T38" fmla="*/ 0 w 595"/>
                <a:gd name="T39" fmla="*/ 0 h 299"/>
                <a:gd name="T40" fmla="*/ 0 w 595"/>
                <a:gd name="T41" fmla="*/ 0 h 299"/>
                <a:gd name="T42" fmla="*/ 0 w 595"/>
                <a:gd name="T43" fmla="*/ 0 h 299"/>
                <a:gd name="T44" fmla="*/ 0 w 595"/>
                <a:gd name="T45" fmla="*/ 0 h 299"/>
                <a:gd name="T46" fmla="*/ 0 w 595"/>
                <a:gd name="T47" fmla="*/ 0 h 299"/>
                <a:gd name="T48" fmla="*/ 0 w 595"/>
                <a:gd name="T49" fmla="*/ 0 h 299"/>
                <a:gd name="T50" fmla="*/ 0 w 595"/>
                <a:gd name="T51" fmla="*/ 0 h 299"/>
                <a:gd name="T52" fmla="*/ 0 w 595"/>
                <a:gd name="T53" fmla="*/ 0 h 299"/>
                <a:gd name="T54" fmla="*/ 0 w 595"/>
                <a:gd name="T55" fmla="*/ 0 h 299"/>
                <a:gd name="T56" fmla="*/ 0 w 595"/>
                <a:gd name="T57" fmla="*/ 0 h 299"/>
                <a:gd name="T58" fmla="*/ 0 w 595"/>
                <a:gd name="T59" fmla="*/ 0 h 299"/>
                <a:gd name="T60" fmla="*/ 0 w 595"/>
                <a:gd name="T61" fmla="*/ 0 h 299"/>
                <a:gd name="T62" fmla="*/ 0 w 595"/>
                <a:gd name="T63" fmla="*/ 0 h 299"/>
                <a:gd name="T64" fmla="*/ 0 w 595"/>
                <a:gd name="T65" fmla="*/ 0 h 299"/>
                <a:gd name="T66" fmla="*/ 0 w 595"/>
                <a:gd name="T67" fmla="*/ 0 h 299"/>
                <a:gd name="T68" fmla="*/ 0 w 595"/>
                <a:gd name="T69" fmla="*/ 0 h 299"/>
                <a:gd name="T70" fmla="*/ 0 w 595"/>
                <a:gd name="T71" fmla="*/ 0 h 299"/>
                <a:gd name="T72" fmla="*/ 0 w 595"/>
                <a:gd name="T73" fmla="*/ 0 h 299"/>
                <a:gd name="T74" fmla="*/ 0 w 595"/>
                <a:gd name="T75" fmla="*/ 0 h 299"/>
                <a:gd name="T76" fmla="*/ 0 w 595"/>
                <a:gd name="T77" fmla="*/ 0 h 299"/>
                <a:gd name="T78" fmla="*/ 0 w 595"/>
                <a:gd name="T79" fmla="*/ 0 h 299"/>
                <a:gd name="T80" fmla="*/ 0 w 595"/>
                <a:gd name="T81" fmla="*/ 0 h 299"/>
                <a:gd name="T82" fmla="*/ 0 w 595"/>
                <a:gd name="T83" fmla="*/ 0 h 299"/>
                <a:gd name="T84" fmla="*/ 0 w 595"/>
                <a:gd name="T85" fmla="*/ 0 h 2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95" h="299">
                  <a:moveTo>
                    <a:pt x="595" y="299"/>
                  </a:moveTo>
                  <a:lnTo>
                    <a:pt x="0" y="107"/>
                  </a:lnTo>
                  <a:lnTo>
                    <a:pt x="64" y="59"/>
                  </a:lnTo>
                  <a:lnTo>
                    <a:pt x="49" y="29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9" y="2"/>
                  </a:lnTo>
                  <a:lnTo>
                    <a:pt x="144" y="6"/>
                  </a:lnTo>
                  <a:lnTo>
                    <a:pt x="150" y="8"/>
                  </a:lnTo>
                  <a:lnTo>
                    <a:pt x="160" y="12"/>
                  </a:lnTo>
                  <a:lnTo>
                    <a:pt x="163" y="14"/>
                  </a:lnTo>
                  <a:lnTo>
                    <a:pt x="167" y="17"/>
                  </a:lnTo>
                  <a:lnTo>
                    <a:pt x="173" y="19"/>
                  </a:lnTo>
                  <a:lnTo>
                    <a:pt x="179" y="23"/>
                  </a:lnTo>
                  <a:lnTo>
                    <a:pt x="184" y="25"/>
                  </a:lnTo>
                  <a:lnTo>
                    <a:pt x="190" y="27"/>
                  </a:lnTo>
                  <a:lnTo>
                    <a:pt x="198" y="29"/>
                  </a:lnTo>
                  <a:lnTo>
                    <a:pt x="203" y="33"/>
                  </a:lnTo>
                  <a:lnTo>
                    <a:pt x="211" y="35"/>
                  </a:lnTo>
                  <a:lnTo>
                    <a:pt x="217" y="38"/>
                  </a:lnTo>
                  <a:lnTo>
                    <a:pt x="224" y="42"/>
                  </a:lnTo>
                  <a:lnTo>
                    <a:pt x="234" y="46"/>
                  </a:lnTo>
                  <a:lnTo>
                    <a:pt x="241" y="48"/>
                  </a:lnTo>
                  <a:lnTo>
                    <a:pt x="249" y="52"/>
                  </a:lnTo>
                  <a:lnTo>
                    <a:pt x="255" y="55"/>
                  </a:lnTo>
                  <a:lnTo>
                    <a:pt x="264" y="59"/>
                  </a:lnTo>
                  <a:lnTo>
                    <a:pt x="272" y="63"/>
                  </a:lnTo>
                  <a:lnTo>
                    <a:pt x="281" y="67"/>
                  </a:lnTo>
                  <a:lnTo>
                    <a:pt x="289" y="71"/>
                  </a:lnTo>
                  <a:lnTo>
                    <a:pt x="298" y="75"/>
                  </a:lnTo>
                  <a:lnTo>
                    <a:pt x="308" y="78"/>
                  </a:lnTo>
                  <a:lnTo>
                    <a:pt x="317" y="82"/>
                  </a:lnTo>
                  <a:lnTo>
                    <a:pt x="325" y="86"/>
                  </a:lnTo>
                  <a:lnTo>
                    <a:pt x="334" y="90"/>
                  </a:lnTo>
                  <a:lnTo>
                    <a:pt x="344" y="94"/>
                  </a:lnTo>
                  <a:lnTo>
                    <a:pt x="353" y="97"/>
                  </a:lnTo>
                  <a:lnTo>
                    <a:pt x="363" y="101"/>
                  </a:lnTo>
                  <a:lnTo>
                    <a:pt x="372" y="105"/>
                  </a:lnTo>
                  <a:lnTo>
                    <a:pt x="382" y="109"/>
                  </a:lnTo>
                  <a:lnTo>
                    <a:pt x="391" y="113"/>
                  </a:lnTo>
                  <a:lnTo>
                    <a:pt x="401" y="116"/>
                  </a:lnTo>
                  <a:lnTo>
                    <a:pt x="412" y="120"/>
                  </a:lnTo>
                  <a:lnTo>
                    <a:pt x="420" y="124"/>
                  </a:lnTo>
                  <a:lnTo>
                    <a:pt x="431" y="128"/>
                  </a:lnTo>
                  <a:lnTo>
                    <a:pt x="441" y="132"/>
                  </a:lnTo>
                  <a:lnTo>
                    <a:pt x="450" y="135"/>
                  </a:lnTo>
                  <a:lnTo>
                    <a:pt x="460" y="139"/>
                  </a:lnTo>
                  <a:lnTo>
                    <a:pt x="469" y="143"/>
                  </a:lnTo>
                  <a:lnTo>
                    <a:pt x="477" y="145"/>
                  </a:lnTo>
                  <a:lnTo>
                    <a:pt x="488" y="151"/>
                  </a:lnTo>
                  <a:lnTo>
                    <a:pt x="496" y="152"/>
                  </a:lnTo>
                  <a:lnTo>
                    <a:pt x="507" y="156"/>
                  </a:lnTo>
                  <a:lnTo>
                    <a:pt x="515" y="158"/>
                  </a:lnTo>
                  <a:lnTo>
                    <a:pt x="527" y="162"/>
                  </a:lnTo>
                  <a:lnTo>
                    <a:pt x="534" y="164"/>
                  </a:lnTo>
                  <a:lnTo>
                    <a:pt x="544" y="168"/>
                  </a:lnTo>
                  <a:lnTo>
                    <a:pt x="551" y="170"/>
                  </a:lnTo>
                  <a:lnTo>
                    <a:pt x="561" y="173"/>
                  </a:lnTo>
                  <a:lnTo>
                    <a:pt x="568" y="177"/>
                  </a:lnTo>
                  <a:lnTo>
                    <a:pt x="578" y="179"/>
                  </a:lnTo>
                  <a:lnTo>
                    <a:pt x="585" y="181"/>
                  </a:lnTo>
                  <a:lnTo>
                    <a:pt x="595" y="183"/>
                  </a:lnTo>
                  <a:lnTo>
                    <a:pt x="593" y="185"/>
                  </a:lnTo>
                  <a:lnTo>
                    <a:pt x="593" y="189"/>
                  </a:lnTo>
                  <a:lnTo>
                    <a:pt x="591" y="192"/>
                  </a:lnTo>
                  <a:lnTo>
                    <a:pt x="591" y="200"/>
                  </a:lnTo>
                  <a:lnTo>
                    <a:pt x="591" y="204"/>
                  </a:lnTo>
                  <a:lnTo>
                    <a:pt x="591" y="210"/>
                  </a:lnTo>
                  <a:lnTo>
                    <a:pt x="589" y="213"/>
                  </a:lnTo>
                  <a:lnTo>
                    <a:pt x="589" y="219"/>
                  </a:lnTo>
                  <a:lnTo>
                    <a:pt x="589" y="223"/>
                  </a:lnTo>
                  <a:lnTo>
                    <a:pt x="589" y="229"/>
                  </a:lnTo>
                  <a:lnTo>
                    <a:pt x="589" y="234"/>
                  </a:lnTo>
                  <a:lnTo>
                    <a:pt x="589" y="240"/>
                  </a:lnTo>
                  <a:lnTo>
                    <a:pt x="587" y="246"/>
                  </a:lnTo>
                  <a:lnTo>
                    <a:pt x="587" y="249"/>
                  </a:lnTo>
                  <a:lnTo>
                    <a:pt x="587" y="255"/>
                  </a:lnTo>
                  <a:lnTo>
                    <a:pt x="587" y="261"/>
                  </a:lnTo>
                  <a:lnTo>
                    <a:pt x="587" y="265"/>
                  </a:lnTo>
                  <a:lnTo>
                    <a:pt x="587" y="270"/>
                  </a:lnTo>
                  <a:lnTo>
                    <a:pt x="587" y="274"/>
                  </a:lnTo>
                  <a:lnTo>
                    <a:pt x="587" y="280"/>
                  </a:lnTo>
                  <a:lnTo>
                    <a:pt x="587" y="286"/>
                  </a:lnTo>
                  <a:lnTo>
                    <a:pt x="589" y="293"/>
                  </a:lnTo>
                  <a:lnTo>
                    <a:pt x="591" y="297"/>
                  </a:lnTo>
                  <a:lnTo>
                    <a:pt x="595" y="299"/>
                  </a:lnTo>
                  <a:close/>
                </a:path>
              </a:pathLst>
            </a:custGeom>
            <a:solidFill>
              <a:srgbClr val="B3D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2990" y="1940"/>
              <a:ext cx="379" cy="145"/>
            </a:xfrm>
            <a:custGeom>
              <a:avLst/>
              <a:gdLst>
                <a:gd name="T0" fmla="*/ 1 w 757"/>
                <a:gd name="T1" fmla="*/ 0 h 289"/>
                <a:gd name="T2" fmla="*/ 1 w 757"/>
                <a:gd name="T3" fmla="*/ 1 h 289"/>
                <a:gd name="T4" fmla="*/ 1 w 757"/>
                <a:gd name="T5" fmla="*/ 1 h 289"/>
                <a:gd name="T6" fmla="*/ 1 w 757"/>
                <a:gd name="T7" fmla="*/ 1 h 289"/>
                <a:gd name="T8" fmla="*/ 1 w 757"/>
                <a:gd name="T9" fmla="*/ 1 h 289"/>
                <a:gd name="T10" fmla="*/ 1 w 757"/>
                <a:gd name="T11" fmla="*/ 1 h 289"/>
                <a:gd name="T12" fmla="*/ 1 w 757"/>
                <a:gd name="T13" fmla="*/ 1 h 289"/>
                <a:gd name="T14" fmla="*/ 1 w 757"/>
                <a:gd name="T15" fmla="*/ 1 h 289"/>
                <a:gd name="T16" fmla="*/ 1 w 757"/>
                <a:gd name="T17" fmla="*/ 1 h 289"/>
                <a:gd name="T18" fmla="*/ 1 w 757"/>
                <a:gd name="T19" fmla="*/ 1 h 289"/>
                <a:gd name="T20" fmla="*/ 1 w 757"/>
                <a:gd name="T21" fmla="*/ 1 h 289"/>
                <a:gd name="T22" fmla="*/ 1 w 757"/>
                <a:gd name="T23" fmla="*/ 1 h 289"/>
                <a:gd name="T24" fmla="*/ 1 w 757"/>
                <a:gd name="T25" fmla="*/ 1 h 289"/>
                <a:gd name="T26" fmla="*/ 1 w 757"/>
                <a:gd name="T27" fmla="*/ 1 h 289"/>
                <a:gd name="T28" fmla="*/ 1 w 757"/>
                <a:gd name="T29" fmla="*/ 1 h 289"/>
                <a:gd name="T30" fmla="*/ 1 w 757"/>
                <a:gd name="T31" fmla="*/ 1 h 289"/>
                <a:gd name="T32" fmla="*/ 1 w 757"/>
                <a:gd name="T33" fmla="*/ 1 h 289"/>
                <a:gd name="T34" fmla="*/ 1 w 757"/>
                <a:gd name="T35" fmla="*/ 1 h 289"/>
                <a:gd name="T36" fmla="*/ 1 w 757"/>
                <a:gd name="T37" fmla="*/ 1 h 289"/>
                <a:gd name="T38" fmla="*/ 1 w 757"/>
                <a:gd name="T39" fmla="*/ 1 h 289"/>
                <a:gd name="T40" fmla="*/ 1 w 757"/>
                <a:gd name="T41" fmla="*/ 1 h 289"/>
                <a:gd name="T42" fmla="*/ 1 w 757"/>
                <a:gd name="T43" fmla="*/ 1 h 289"/>
                <a:gd name="T44" fmla="*/ 1 w 757"/>
                <a:gd name="T45" fmla="*/ 1 h 289"/>
                <a:gd name="T46" fmla="*/ 1 w 757"/>
                <a:gd name="T47" fmla="*/ 1 h 289"/>
                <a:gd name="T48" fmla="*/ 1 w 757"/>
                <a:gd name="T49" fmla="*/ 1 h 289"/>
                <a:gd name="T50" fmla="*/ 1 w 757"/>
                <a:gd name="T51" fmla="*/ 1 h 289"/>
                <a:gd name="T52" fmla="*/ 1 w 757"/>
                <a:gd name="T53" fmla="*/ 1 h 289"/>
                <a:gd name="T54" fmla="*/ 1 w 757"/>
                <a:gd name="T55" fmla="*/ 1 h 289"/>
                <a:gd name="T56" fmla="*/ 1 w 757"/>
                <a:gd name="T57" fmla="*/ 1 h 289"/>
                <a:gd name="T58" fmla="*/ 1 w 757"/>
                <a:gd name="T59" fmla="*/ 1 h 289"/>
                <a:gd name="T60" fmla="*/ 1 w 757"/>
                <a:gd name="T61" fmla="*/ 1 h 289"/>
                <a:gd name="T62" fmla="*/ 0 w 757"/>
                <a:gd name="T63" fmla="*/ 1 h 289"/>
                <a:gd name="T64" fmla="*/ 0 w 757"/>
                <a:gd name="T65" fmla="*/ 1 h 289"/>
                <a:gd name="T66" fmla="*/ 0 w 757"/>
                <a:gd name="T67" fmla="*/ 1 h 289"/>
                <a:gd name="T68" fmla="*/ 0 w 757"/>
                <a:gd name="T69" fmla="*/ 1 h 289"/>
                <a:gd name="T70" fmla="*/ 1 w 757"/>
                <a:gd name="T71" fmla="*/ 1 h 289"/>
                <a:gd name="T72" fmla="*/ 1 w 757"/>
                <a:gd name="T73" fmla="*/ 1 h 289"/>
                <a:gd name="T74" fmla="*/ 1 w 757"/>
                <a:gd name="T75" fmla="*/ 1 h 289"/>
                <a:gd name="T76" fmla="*/ 1 w 757"/>
                <a:gd name="T77" fmla="*/ 1 h 289"/>
                <a:gd name="T78" fmla="*/ 1 w 757"/>
                <a:gd name="T79" fmla="*/ 1 h 289"/>
                <a:gd name="T80" fmla="*/ 1 w 757"/>
                <a:gd name="T81" fmla="*/ 1 h 289"/>
                <a:gd name="T82" fmla="*/ 1 w 757"/>
                <a:gd name="T83" fmla="*/ 0 h 28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57" h="289">
                  <a:moveTo>
                    <a:pt x="19" y="0"/>
                  </a:moveTo>
                  <a:lnTo>
                    <a:pt x="23" y="0"/>
                  </a:lnTo>
                  <a:lnTo>
                    <a:pt x="29" y="2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4" y="5"/>
                  </a:lnTo>
                  <a:lnTo>
                    <a:pt x="50" y="7"/>
                  </a:lnTo>
                  <a:lnTo>
                    <a:pt x="56" y="7"/>
                  </a:lnTo>
                  <a:lnTo>
                    <a:pt x="61" y="9"/>
                  </a:lnTo>
                  <a:lnTo>
                    <a:pt x="69" y="11"/>
                  </a:lnTo>
                  <a:lnTo>
                    <a:pt x="75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1"/>
                  </a:lnTo>
                  <a:lnTo>
                    <a:pt x="107" y="23"/>
                  </a:lnTo>
                  <a:lnTo>
                    <a:pt x="116" y="24"/>
                  </a:lnTo>
                  <a:lnTo>
                    <a:pt x="124" y="28"/>
                  </a:lnTo>
                  <a:lnTo>
                    <a:pt x="134" y="30"/>
                  </a:lnTo>
                  <a:lnTo>
                    <a:pt x="145" y="32"/>
                  </a:lnTo>
                  <a:lnTo>
                    <a:pt x="154" y="36"/>
                  </a:lnTo>
                  <a:lnTo>
                    <a:pt x="166" y="38"/>
                  </a:lnTo>
                  <a:lnTo>
                    <a:pt x="177" y="40"/>
                  </a:lnTo>
                  <a:lnTo>
                    <a:pt x="187" y="43"/>
                  </a:lnTo>
                  <a:lnTo>
                    <a:pt x="200" y="47"/>
                  </a:lnTo>
                  <a:lnTo>
                    <a:pt x="212" y="49"/>
                  </a:lnTo>
                  <a:lnTo>
                    <a:pt x="223" y="53"/>
                  </a:lnTo>
                  <a:lnTo>
                    <a:pt x="236" y="55"/>
                  </a:lnTo>
                  <a:lnTo>
                    <a:pt x="250" y="59"/>
                  </a:lnTo>
                  <a:lnTo>
                    <a:pt x="263" y="62"/>
                  </a:lnTo>
                  <a:lnTo>
                    <a:pt x="276" y="66"/>
                  </a:lnTo>
                  <a:lnTo>
                    <a:pt x="289" y="68"/>
                  </a:lnTo>
                  <a:lnTo>
                    <a:pt x="305" y="72"/>
                  </a:lnTo>
                  <a:lnTo>
                    <a:pt x="318" y="74"/>
                  </a:lnTo>
                  <a:lnTo>
                    <a:pt x="331" y="78"/>
                  </a:lnTo>
                  <a:lnTo>
                    <a:pt x="347" y="81"/>
                  </a:lnTo>
                  <a:lnTo>
                    <a:pt x="362" y="85"/>
                  </a:lnTo>
                  <a:lnTo>
                    <a:pt x="377" y="87"/>
                  </a:lnTo>
                  <a:lnTo>
                    <a:pt x="392" y="93"/>
                  </a:lnTo>
                  <a:lnTo>
                    <a:pt x="407" y="95"/>
                  </a:lnTo>
                  <a:lnTo>
                    <a:pt x="423" y="99"/>
                  </a:lnTo>
                  <a:lnTo>
                    <a:pt x="438" y="102"/>
                  </a:lnTo>
                  <a:lnTo>
                    <a:pt x="453" y="106"/>
                  </a:lnTo>
                  <a:lnTo>
                    <a:pt x="470" y="108"/>
                  </a:lnTo>
                  <a:lnTo>
                    <a:pt x="487" y="112"/>
                  </a:lnTo>
                  <a:lnTo>
                    <a:pt x="502" y="116"/>
                  </a:lnTo>
                  <a:lnTo>
                    <a:pt x="520" y="118"/>
                  </a:lnTo>
                  <a:lnTo>
                    <a:pt x="535" y="121"/>
                  </a:lnTo>
                  <a:lnTo>
                    <a:pt x="552" y="125"/>
                  </a:lnTo>
                  <a:lnTo>
                    <a:pt x="569" y="129"/>
                  </a:lnTo>
                  <a:lnTo>
                    <a:pt x="586" y="131"/>
                  </a:lnTo>
                  <a:lnTo>
                    <a:pt x="603" y="135"/>
                  </a:lnTo>
                  <a:lnTo>
                    <a:pt x="620" y="139"/>
                  </a:lnTo>
                  <a:lnTo>
                    <a:pt x="636" y="140"/>
                  </a:lnTo>
                  <a:lnTo>
                    <a:pt x="655" y="144"/>
                  </a:lnTo>
                  <a:lnTo>
                    <a:pt x="672" y="146"/>
                  </a:lnTo>
                  <a:lnTo>
                    <a:pt x="689" y="150"/>
                  </a:lnTo>
                  <a:lnTo>
                    <a:pt x="706" y="152"/>
                  </a:lnTo>
                  <a:lnTo>
                    <a:pt x="723" y="156"/>
                  </a:lnTo>
                  <a:lnTo>
                    <a:pt x="740" y="158"/>
                  </a:lnTo>
                  <a:lnTo>
                    <a:pt x="757" y="161"/>
                  </a:lnTo>
                  <a:lnTo>
                    <a:pt x="622" y="289"/>
                  </a:lnTo>
                  <a:lnTo>
                    <a:pt x="2" y="110"/>
                  </a:lnTo>
                  <a:lnTo>
                    <a:pt x="0" y="108"/>
                  </a:lnTo>
                  <a:lnTo>
                    <a:pt x="0" y="102"/>
                  </a:lnTo>
                  <a:lnTo>
                    <a:pt x="0" y="99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0" y="81"/>
                  </a:lnTo>
                  <a:lnTo>
                    <a:pt x="0" y="76"/>
                  </a:lnTo>
                  <a:lnTo>
                    <a:pt x="0" y="68"/>
                  </a:lnTo>
                  <a:lnTo>
                    <a:pt x="2" y="62"/>
                  </a:lnTo>
                  <a:lnTo>
                    <a:pt x="2" y="57"/>
                  </a:lnTo>
                  <a:lnTo>
                    <a:pt x="2" y="49"/>
                  </a:lnTo>
                  <a:lnTo>
                    <a:pt x="4" y="43"/>
                  </a:lnTo>
                  <a:lnTo>
                    <a:pt x="4" y="38"/>
                  </a:lnTo>
                  <a:lnTo>
                    <a:pt x="8" y="34"/>
                  </a:lnTo>
                  <a:lnTo>
                    <a:pt x="8" y="28"/>
                  </a:lnTo>
                  <a:lnTo>
                    <a:pt x="8" y="23"/>
                  </a:lnTo>
                  <a:lnTo>
                    <a:pt x="10" y="19"/>
                  </a:lnTo>
                  <a:lnTo>
                    <a:pt x="12" y="15"/>
                  </a:lnTo>
                  <a:lnTo>
                    <a:pt x="14" y="9"/>
                  </a:lnTo>
                  <a:lnTo>
                    <a:pt x="16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3D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3002" y="1716"/>
              <a:ext cx="688" cy="282"/>
            </a:xfrm>
            <a:custGeom>
              <a:avLst/>
              <a:gdLst>
                <a:gd name="T0" fmla="*/ 0 w 1377"/>
                <a:gd name="T1" fmla="*/ 0 h 565"/>
                <a:gd name="T2" fmla="*/ 0 w 1377"/>
                <a:gd name="T3" fmla="*/ 0 h 565"/>
                <a:gd name="T4" fmla="*/ 0 w 1377"/>
                <a:gd name="T5" fmla="*/ 0 h 565"/>
                <a:gd name="T6" fmla="*/ 0 w 1377"/>
                <a:gd name="T7" fmla="*/ 0 h 565"/>
                <a:gd name="T8" fmla="*/ 0 w 1377"/>
                <a:gd name="T9" fmla="*/ 0 h 565"/>
                <a:gd name="T10" fmla="*/ 0 w 1377"/>
                <a:gd name="T11" fmla="*/ 0 h 565"/>
                <a:gd name="T12" fmla="*/ 0 w 1377"/>
                <a:gd name="T13" fmla="*/ 0 h 565"/>
                <a:gd name="T14" fmla="*/ 0 w 1377"/>
                <a:gd name="T15" fmla="*/ 0 h 565"/>
                <a:gd name="T16" fmla="*/ 0 w 1377"/>
                <a:gd name="T17" fmla="*/ 0 h 565"/>
                <a:gd name="T18" fmla="*/ 0 w 1377"/>
                <a:gd name="T19" fmla="*/ 0 h 565"/>
                <a:gd name="T20" fmla="*/ 0 w 1377"/>
                <a:gd name="T21" fmla="*/ 0 h 565"/>
                <a:gd name="T22" fmla="*/ 0 w 1377"/>
                <a:gd name="T23" fmla="*/ 0 h 565"/>
                <a:gd name="T24" fmla="*/ 0 w 1377"/>
                <a:gd name="T25" fmla="*/ 0 h 565"/>
                <a:gd name="T26" fmla="*/ 0 w 1377"/>
                <a:gd name="T27" fmla="*/ 0 h 565"/>
                <a:gd name="T28" fmla="*/ 0 w 1377"/>
                <a:gd name="T29" fmla="*/ 0 h 565"/>
                <a:gd name="T30" fmla="*/ 0 w 1377"/>
                <a:gd name="T31" fmla="*/ 0 h 565"/>
                <a:gd name="T32" fmla="*/ 0 w 1377"/>
                <a:gd name="T33" fmla="*/ 0 h 565"/>
                <a:gd name="T34" fmla="*/ 0 w 1377"/>
                <a:gd name="T35" fmla="*/ 0 h 565"/>
                <a:gd name="T36" fmla="*/ 0 w 1377"/>
                <a:gd name="T37" fmla="*/ 0 h 565"/>
                <a:gd name="T38" fmla="*/ 0 w 1377"/>
                <a:gd name="T39" fmla="*/ 0 h 565"/>
                <a:gd name="T40" fmla="*/ 0 w 1377"/>
                <a:gd name="T41" fmla="*/ 0 h 565"/>
                <a:gd name="T42" fmla="*/ 0 w 1377"/>
                <a:gd name="T43" fmla="*/ 0 h 565"/>
                <a:gd name="T44" fmla="*/ 0 w 1377"/>
                <a:gd name="T45" fmla="*/ 0 h 565"/>
                <a:gd name="T46" fmla="*/ 0 w 1377"/>
                <a:gd name="T47" fmla="*/ 0 h 565"/>
                <a:gd name="T48" fmla="*/ 0 w 1377"/>
                <a:gd name="T49" fmla="*/ 0 h 565"/>
                <a:gd name="T50" fmla="*/ 1 w 1377"/>
                <a:gd name="T51" fmla="*/ 0 h 565"/>
                <a:gd name="T52" fmla="*/ 1 w 1377"/>
                <a:gd name="T53" fmla="*/ 0 h 565"/>
                <a:gd name="T54" fmla="*/ 1 w 1377"/>
                <a:gd name="T55" fmla="*/ 0 h 565"/>
                <a:gd name="T56" fmla="*/ 1 w 1377"/>
                <a:gd name="T57" fmla="*/ 0 h 565"/>
                <a:gd name="T58" fmla="*/ 1 w 1377"/>
                <a:gd name="T59" fmla="*/ 0 h 565"/>
                <a:gd name="T60" fmla="*/ 1 w 1377"/>
                <a:gd name="T61" fmla="*/ 0 h 565"/>
                <a:gd name="T62" fmla="*/ 1 w 1377"/>
                <a:gd name="T63" fmla="*/ 0 h 565"/>
                <a:gd name="T64" fmla="*/ 1 w 1377"/>
                <a:gd name="T65" fmla="*/ 0 h 565"/>
                <a:gd name="T66" fmla="*/ 1 w 1377"/>
                <a:gd name="T67" fmla="*/ 0 h 565"/>
                <a:gd name="T68" fmla="*/ 1 w 1377"/>
                <a:gd name="T69" fmla="*/ 0 h 565"/>
                <a:gd name="T70" fmla="*/ 1 w 1377"/>
                <a:gd name="T71" fmla="*/ 0 h 565"/>
                <a:gd name="T72" fmla="*/ 1 w 1377"/>
                <a:gd name="T73" fmla="*/ 0 h 565"/>
                <a:gd name="T74" fmla="*/ 0 w 1377"/>
                <a:gd name="T75" fmla="*/ 0 h 565"/>
                <a:gd name="T76" fmla="*/ 0 w 1377"/>
                <a:gd name="T77" fmla="*/ 0 h 565"/>
                <a:gd name="T78" fmla="*/ 0 w 1377"/>
                <a:gd name="T79" fmla="*/ 0 h 565"/>
                <a:gd name="T80" fmla="*/ 0 w 1377"/>
                <a:gd name="T81" fmla="*/ 0 h 565"/>
                <a:gd name="T82" fmla="*/ 0 w 1377"/>
                <a:gd name="T83" fmla="*/ 0 h 565"/>
                <a:gd name="T84" fmla="*/ 0 w 1377"/>
                <a:gd name="T85" fmla="*/ 0 h 565"/>
                <a:gd name="T86" fmla="*/ 0 w 1377"/>
                <a:gd name="T87" fmla="*/ 0 h 565"/>
                <a:gd name="T88" fmla="*/ 0 w 1377"/>
                <a:gd name="T89" fmla="*/ 0 h 565"/>
                <a:gd name="T90" fmla="*/ 0 w 1377"/>
                <a:gd name="T91" fmla="*/ 0 h 565"/>
                <a:gd name="T92" fmla="*/ 0 w 1377"/>
                <a:gd name="T93" fmla="*/ 0 h 565"/>
                <a:gd name="T94" fmla="*/ 0 w 1377"/>
                <a:gd name="T95" fmla="*/ 0 h 565"/>
                <a:gd name="T96" fmla="*/ 0 w 1377"/>
                <a:gd name="T97" fmla="*/ 0 h 565"/>
                <a:gd name="T98" fmla="*/ 0 w 1377"/>
                <a:gd name="T99" fmla="*/ 0 h 565"/>
                <a:gd name="T100" fmla="*/ 0 w 1377"/>
                <a:gd name="T101" fmla="*/ 0 h 565"/>
                <a:gd name="T102" fmla="*/ 0 w 1377"/>
                <a:gd name="T103" fmla="*/ 0 h 565"/>
                <a:gd name="T104" fmla="*/ 0 w 1377"/>
                <a:gd name="T105" fmla="*/ 0 h 565"/>
                <a:gd name="T106" fmla="*/ 0 w 1377"/>
                <a:gd name="T107" fmla="*/ 0 h 56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77" h="565">
                  <a:moveTo>
                    <a:pt x="2" y="409"/>
                  </a:moveTo>
                  <a:lnTo>
                    <a:pt x="0" y="409"/>
                  </a:lnTo>
                  <a:lnTo>
                    <a:pt x="0" y="407"/>
                  </a:lnTo>
                  <a:lnTo>
                    <a:pt x="2" y="403"/>
                  </a:lnTo>
                  <a:lnTo>
                    <a:pt x="4" y="399"/>
                  </a:lnTo>
                  <a:lnTo>
                    <a:pt x="4" y="394"/>
                  </a:lnTo>
                  <a:lnTo>
                    <a:pt x="8" y="386"/>
                  </a:lnTo>
                  <a:lnTo>
                    <a:pt x="10" y="380"/>
                  </a:lnTo>
                  <a:lnTo>
                    <a:pt x="12" y="376"/>
                  </a:lnTo>
                  <a:lnTo>
                    <a:pt x="15" y="373"/>
                  </a:lnTo>
                  <a:lnTo>
                    <a:pt x="19" y="367"/>
                  </a:lnTo>
                  <a:lnTo>
                    <a:pt x="23" y="361"/>
                  </a:lnTo>
                  <a:lnTo>
                    <a:pt x="27" y="356"/>
                  </a:lnTo>
                  <a:lnTo>
                    <a:pt x="33" y="348"/>
                  </a:lnTo>
                  <a:lnTo>
                    <a:pt x="38" y="342"/>
                  </a:lnTo>
                  <a:lnTo>
                    <a:pt x="44" y="337"/>
                  </a:lnTo>
                  <a:lnTo>
                    <a:pt x="52" y="329"/>
                  </a:lnTo>
                  <a:lnTo>
                    <a:pt x="57" y="321"/>
                  </a:lnTo>
                  <a:lnTo>
                    <a:pt x="67" y="314"/>
                  </a:lnTo>
                  <a:lnTo>
                    <a:pt x="71" y="308"/>
                  </a:lnTo>
                  <a:lnTo>
                    <a:pt x="74" y="304"/>
                  </a:lnTo>
                  <a:lnTo>
                    <a:pt x="80" y="300"/>
                  </a:lnTo>
                  <a:lnTo>
                    <a:pt x="86" y="297"/>
                  </a:lnTo>
                  <a:lnTo>
                    <a:pt x="90" y="291"/>
                  </a:lnTo>
                  <a:lnTo>
                    <a:pt x="95" y="285"/>
                  </a:lnTo>
                  <a:lnTo>
                    <a:pt x="101" y="281"/>
                  </a:lnTo>
                  <a:lnTo>
                    <a:pt x="107" y="278"/>
                  </a:lnTo>
                  <a:lnTo>
                    <a:pt x="112" y="272"/>
                  </a:lnTo>
                  <a:lnTo>
                    <a:pt x="118" y="266"/>
                  </a:lnTo>
                  <a:lnTo>
                    <a:pt x="124" y="262"/>
                  </a:lnTo>
                  <a:lnTo>
                    <a:pt x="131" y="257"/>
                  </a:lnTo>
                  <a:lnTo>
                    <a:pt x="139" y="251"/>
                  </a:lnTo>
                  <a:lnTo>
                    <a:pt x="147" y="245"/>
                  </a:lnTo>
                  <a:lnTo>
                    <a:pt x="154" y="240"/>
                  </a:lnTo>
                  <a:lnTo>
                    <a:pt x="162" y="236"/>
                  </a:lnTo>
                  <a:lnTo>
                    <a:pt x="169" y="228"/>
                  </a:lnTo>
                  <a:lnTo>
                    <a:pt x="177" y="222"/>
                  </a:lnTo>
                  <a:lnTo>
                    <a:pt x="185" y="217"/>
                  </a:lnTo>
                  <a:lnTo>
                    <a:pt x="192" y="213"/>
                  </a:lnTo>
                  <a:lnTo>
                    <a:pt x="200" y="205"/>
                  </a:lnTo>
                  <a:lnTo>
                    <a:pt x="208" y="200"/>
                  </a:lnTo>
                  <a:lnTo>
                    <a:pt x="215" y="194"/>
                  </a:lnTo>
                  <a:lnTo>
                    <a:pt x="225" y="188"/>
                  </a:lnTo>
                  <a:lnTo>
                    <a:pt x="232" y="182"/>
                  </a:lnTo>
                  <a:lnTo>
                    <a:pt x="238" y="177"/>
                  </a:lnTo>
                  <a:lnTo>
                    <a:pt x="246" y="171"/>
                  </a:lnTo>
                  <a:lnTo>
                    <a:pt x="255" y="167"/>
                  </a:lnTo>
                  <a:lnTo>
                    <a:pt x="263" y="162"/>
                  </a:lnTo>
                  <a:lnTo>
                    <a:pt x="270" y="156"/>
                  </a:lnTo>
                  <a:lnTo>
                    <a:pt x="278" y="150"/>
                  </a:lnTo>
                  <a:lnTo>
                    <a:pt x="285" y="146"/>
                  </a:lnTo>
                  <a:lnTo>
                    <a:pt x="293" y="141"/>
                  </a:lnTo>
                  <a:lnTo>
                    <a:pt x="301" y="135"/>
                  </a:lnTo>
                  <a:lnTo>
                    <a:pt x="308" y="131"/>
                  </a:lnTo>
                  <a:lnTo>
                    <a:pt x="314" y="125"/>
                  </a:lnTo>
                  <a:lnTo>
                    <a:pt x="322" y="120"/>
                  </a:lnTo>
                  <a:lnTo>
                    <a:pt x="329" y="116"/>
                  </a:lnTo>
                  <a:lnTo>
                    <a:pt x="337" y="110"/>
                  </a:lnTo>
                  <a:lnTo>
                    <a:pt x="344" y="106"/>
                  </a:lnTo>
                  <a:lnTo>
                    <a:pt x="352" y="101"/>
                  </a:lnTo>
                  <a:lnTo>
                    <a:pt x="358" y="97"/>
                  </a:lnTo>
                  <a:lnTo>
                    <a:pt x="365" y="93"/>
                  </a:lnTo>
                  <a:lnTo>
                    <a:pt x="371" y="87"/>
                  </a:lnTo>
                  <a:lnTo>
                    <a:pt x="379" y="84"/>
                  </a:lnTo>
                  <a:lnTo>
                    <a:pt x="384" y="80"/>
                  </a:lnTo>
                  <a:lnTo>
                    <a:pt x="392" y="74"/>
                  </a:lnTo>
                  <a:lnTo>
                    <a:pt x="400" y="72"/>
                  </a:lnTo>
                  <a:lnTo>
                    <a:pt x="405" y="66"/>
                  </a:lnTo>
                  <a:lnTo>
                    <a:pt x="411" y="63"/>
                  </a:lnTo>
                  <a:lnTo>
                    <a:pt x="417" y="59"/>
                  </a:lnTo>
                  <a:lnTo>
                    <a:pt x="422" y="55"/>
                  </a:lnTo>
                  <a:lnTo>
                    <a:pt x="428" y="51"/>
                  </a:lnTo>
                  <a:lnTo>
                    <a:pt x="434" y="47"/>
                  </a:lnTo>
                  <a:lnTo>
                    <a:pt x="440" y="44"/>
                  </a:lnTo>
                  <a:lnTo>
                    <a:pt x="445" y="42"/>
                  </a:lnTo>
                  <a:lnTo>
                    <a:pt x="449" y="36"/>
                  </a:lnTo>
                  <a:lnTo>
                    <a:pt x="455" y="34"/>
                  </a:lnTo>
                  <a:lnTo>
                    <a:pt x="459" y="30"/>
                  </a:lnTo>
                  <a:lnTo>
                    <a:pt x="464" y="28"/>
                  </a:lnTo>
                  <a:lnTo>
                    <a:pt x="472" y="23"/>
                  </a:lnTo>
                  <a:lnTo>
                    <a:pt x="479" y="19"/>
                  </a:lnTo>
                  <a:lnTo>
                    <a:pt x="487" y="13"/>
                  </a:lnTo>
                  <a:lnTo>
                    <a:pt x="493" y="9"/>
                  </a:lnTo>
                  <a:lnTo>
                    <a:pt x="498" y="6"/>
                  </a:lnTo>
                  <a:lnTo>
                    <a:pt x="504" y="4"/>
                  </a:lnTo>
                  <a:lnTo>
                    <a:pt x="510" y="0"/>
                  </a:lnTo>
                  <a:lnTo>
                    <a:pt x="512" y="0"/>
                  </a:lnTo>
                  <a:lnTo>
                    <a:pt x="514" y="0"/>
                  </a:lnTo>
                  <a:lnTo>
                    <a:pt x="517" y="0"/>
                  </a:lnTo>
                  <a:lnTo>
                    <a:pt x="521" y="0"/>
                  </a:lnTo>
                  <a:lnTo>
                    <a:pt x="525" y="0"/>
                  </a:lnTo>
                  <a:lnTo>
                    <a:pt x="531" y="2"/>
                  </a:lnTo>
                  <a:lnTo>
                    <a:pt x="536" y="2"/>
                  </a:lnTo>
                  <a:lnTo>
                    <a:pt x="542" y="2"/>
                  </a:lnTo>
                  <a:lnTo>
                    <a:pt x="550" y="4"/>
                  </a:lnTo>
                  <a:lnTo>
                    <a:pt x="555" y="4"/>
                  </a:lnTo>
                  <a:lnTo>
                    <a:pt x="565" y="6"/>
                  </a:lnTo>
                  <a:lnTo>
                    <a:pt x="573" y="6"/>
                  </a:lnTo>
                  <a:lnTo>
                    <a:pt x="582" y="8"/>
                  </a:lnTo>
                  <a:lnTo>
                    <a:pt x="594" y="8"/>
                  </a:lnTo>
                  <a:lnTo>
                    <a:pt x="603" y="9"/>
                  </a:lnTo>
                  <a:lnTo>
                    <a:pt x="613" y="11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51" y="15"/>
                  </a:lnTo>
                  <a:lnTo>
                    <a:pt x="662" y="15"/>
                  </a:lnTo>
                  <a:lnTo>
                    <a:pt x="675" y="17"/>
                  </a:lnTo>
                  <a:lnTo>
                    <a:pt x="689" y="19"/>
                  </a:lnTo>
                  <a:lnTo>
                    <a:pt x="704" y="21"/>
                  </a:lnTo>
                  <a:lnTo>
                    <a:pt x="717" y="23"/>
                  </a:lnTo>
                  <a:lnTo>
                    <a:pt x="732" y="23"/>
                  </a:lnTo>
                  <a:lnTo>
                    <a:pt x="748" y="25"/>
                  </a:lnTo>
                  <a:lnTo>
                    <a:pt x="765" y="27"/>
                  </a:lnTo>
                  <a:lnTo>
                    <a:pt x="778" y="27"/>
                  </a:lnTo>
                  <a:lnTo>
                    <a:pt x="795" y="28"/>
                  </a:lnTo>
                  <a:lnTo>
                    <a:pt x="812" y="30"/>
                  </a:lnTo>
                  <a:lnTo>
                    <a:pt x="829" y="32"/>
                  </a:lnTo>
                  <a:lnTo>
                    <a:pt x="845" y="32"/>
                  </a:lnTo>
                  <a:lnTo>
                    <a:pt x="862" y="34"/>
                  </a:lnTo>
                  <a:lnTo>
                    <a:pt x="881" y="34"/>
                  </a:lnTo>
                  <a:lnTo>
                    <a:pt x="898" y="36"/>
                  </a:lnTo>
                  <a:lnTo>
                    <a:pt x="915" y="36"/>
                  </a:lnTo>
                  <a:lnTo>
                    <a:pt x="932" y="38"/>
                  </a:lnTo>
                  <a:lnTo>
                    <a:pt x="949" y="38"/>
                  </a:lnTo>
                  <a:lnTo>
                    <a:pt x="968" y="40"/>
                  </a:lnTo>
                  <a:lnTo>
                    <a:pt x="985" y="40"/>
                  </a:lnTo>
                  <a:lnTo>
                    <a:pt x="1002" y="42"/>
                  </a:lnTo>
                  <a:lnTo>
                    <a:pt x="1021" y="42"/>
                  </a:lnTo>
                  <a:lnTo>
                    <a:pt x="1038" y="42"/>
                  </a:lnTo>
                  <a:lnTo>
                    <a:pt x="1057" y="42"/>
                  </a:lnTo>
                  <a:lnTo>
                    <a:pt x="1076" y="42"/>
                  </a:lnTo>
                  <a:lnTo>
                    <a:pt x="1094" y="42"/>
                  </a:lnTo>
                  <a:lnTo>
                    <a:pt x="1113" y="44"/>
                  </a:lnTo>
                  <a:lnTo>
                    <a:pt x="1130" y="42"/>
                  </a:lnTo>
                  <a:lnTo>
                    <a:pt x="1147" y="42"/>
                  </a:lnTo>
                  <a:lnTo>
                    <a:pt x="1164" y="42"/>
                  </a:lnTo>
                  <a:lnTo>
                    <a:pt x="1183" y="42"/>
                  </a:lnTo>
                  <a:lnTo>
                    <a:pt x="1198" y="42"/>
                  </a:lnTo>
                  <a:lnTo>
                    <a:pt x="1217" y="40"/>
                  </a:lnTo>
                  <a:lnTo>
                    <a:pt x="1234" y="40"/>
                  </a:lnTo>
                  <a:lnTo>
                    <a:pt x="1251" y="40"/>
                  </a:lnTo>
                  <a:lnTo>
                    <a:pt x="1267" y="38"/>
                  </a:lnTo>
                  <a:lnTo>
                    <a:pt x="1284" y="36"/>
                  </a:lnTo>
                  <a:lnTo>
                    <a:pt x="1299" y="34"/>
                  </a:lnTo>
                  <a:lnTo>
                    <a:pt x="1316" y="34"/>
                  </a:lnTo>
                  <a:lnTo>
                    <a:pt x="1331" y="32"/>
                  </a:lnTo>
                  <a:lnTo>
                    <a:pt x="1346" y="30"/>
                  </a:lnTo>
                  <a:lnTo>
                    <a:pt x="1362" y="28"/>
                  </a:lnTo>
                  <a:lnTo>
                    <a:pt x="1377" y="27"/>
                  </a:lnTo>
                  <a:lnTo>
                    <a:pt x="1367" y="30"/>
                  </a:lnTo>
                  <a:lnTo>
                    <a:pt x="1362" y="36"/>
                  </a:lnTo>
                  <a:lnTo>
                    <a:pt x="1356" y="38"/>
                  </a:lnTo>
                  <a:lnTo>
                    <a:pt x="1350" y="42"/>
                  </a:lnTo>
                  <a:lnTo>
                    <a:pt x="1346" y="44"/>
                  </a:lnTo>
                  <a:lnTo>
                    <a:pt x="1341" y="47"/>
                  </a:lnTo>
                  <a:lnTo>
                    <a:pt x="1335" y="51"/>
                  </a:lnTo>
                  <a:lnTo>
                    <a:pt x="1329" y="55"/>
                  </a:lnTo>
                  <a:lnTo>
                    <a:pt x="1322" y="61"/>
                  </a:lnTo>
                  <a:lnTo>
                    <a:pt x="1316" y="66"/>
                  </a:lnTo>
                  <a:lnTo>
                    <a:pt x="1308" y="70"/>
                  </a:lnTo>
                  <a:lnTo>
                    <a:pt x="1301" y="76"/>
                  </a:lnTo>
                  <a:lnTo>
                    <a:pt x="1293" y="80"/>
                  </a:lnTo>
                  <a:lnTo>
                    <a:pt x="1286" y="87"/>
                  </a:lnTo>
                  <a:lnTo>
                    <a:pt x="1276" y="93"/>
                  </a:lnTo>
                  <a:lnTo>
                    <a:pt x="1267" y="99"/>
                  </a:lnTo>
                  <a:lnTo>
                    <a:pt x="1257" y="105"/>
                  </a:lnTo>
                  <a:lnTo>
                    <a:pt x="1248" y="112"/>
                  </a:lnTo>
                  <a:lnTo>
                    <a:pt x="1238" y="120"/>
                  </a:lnTo>
                  <a:lnTo>
                    <a:pt x="1229" y="127"/>
                  </a:lnTo>
                  <a:lnTo>
                    <a:pt x="1217" y="135"/>
                  </a:lnTo>
                  <a:lnTo>
                    <a:pt x="1208" y="143"/>
                  </a:lnTo>
                  <a:lnTo>
                    <a:pt x="1196" y="150"/>
                  </a:lnTo>
                  <a:lnTo>
                    <a:pt x="1185" y="160"/>
                  </a:lnTo>
                  <a:lnTo>
                    <a:pt x="1173" y="167"/>
                  </a:lnTo>
                  <a:lnTo>
                    <a:pt x="1164" y="177"/>
                  </a:lnTo>
                  <a:lnTo>
                    <a:pt x="1151" y="186"/>
                  </a:lnTo>
                  <a:lnTo>
                    <a:pt x="1139" y="196"/>
                  </a:lnTo>
                  <a:lnTo>
                    <a:pt x="1128" y="203"/>
                  </a:lnTo>
                  <a:lnTo>
                    <a:pt x="1115" y="215"/>
                  </a:lnTo>
                  <a:lnTo>
                    <a:pt x="1103" y="224"/>
                  </a:lnTo>
                  <a:lnTo>
                    <a:pt x="1090" y="234"/>
                  </a:lnTo>
                  <a:lnTo>
                    <a:pt x="1078" y="245"/>
                  </a:lnTo>
                  <a:lnTo>
                    <a:pt x="1065" y="255"/>
                  </a:lnTo>
                  <a:lnTo>
                    <a:pt x="1052" y="266"/>
                  </a:lnTo>
                  <a:lnTo>
                    <a:pt x="1040" y="276"/>
                  </a:lnTo>
                  <a:lnTo>
                    <a:pt x="1027" y="287"/>
                  </a:lnTo>
                  <a:lnTo>
                    <a:pt x="1014" y="298"/>
                  </a:lnTo>
                  <a:lnTo>
                    <a:pt x="1000" y="310"/>
                  </a:lnTo>
                  <a:lnTo>
                    <a:pt x="989" y="323"/>
                  </a:lnTo>
                  <a:lnTo>
                    <a:pt x="976" y="335"/>
                  </a:lnTo>
                  <a:lnTo>
                    <a:pt x="962" y="348"/>
                  </a:lnTo>
                  <a:lnTo>
                    <a:pt x="949" y="359"/>
                  </a:lnTo>
                  <a:lnTo>
                    <a:pt x="938" y="371"/>
                  </a:lnTo>
                  <a:lnTo>
                    <a:pt x="924" y="384"/>
                  </a:lnTo>
                  <a:lnTo>
                    <a:pt x="911" y="397"/>
                  </a:lnTo>
                  <a:lnTo>
                    <a:pt x="898" y="409"/>
                  </a:lnTo>
                  <a:lnTo>
                    <a:pt x="884" y="422"/>
                  </a:lnTo>
                  <a:lnTo>
                    <a:pt x="873" y="435"/>
                  </a:lnTo>
                  <a:lnTo>
                    <a:pt x="860" y="451"/>
                  </a:lnTo>
                  <a:lnTo>
                    <a:pt x="846" y="464"/>
                  </a:lnTo>
                  <a:lnTo>
                    <a:pt x="835" y="477"/>
                  </a:lnTo>
                  <a:lnTo>
                    <a:pt x="822" y="491"/>
                  </a:lnTo>
                  <a:lnTo>
                    <a:pt x="810" y="506"/>
                  </a:lnTo>
                  <a:lnTo>
                    <a:pt x="797" y="519"/>
                  </a:lnTo>
                  <a:lnTo>
                    <a:pt x="786" y="534"/>
                  </a:lnTo>
                  <a:lnTo>
                    <a:pt x="772" y="550"/>
                  </a:lnTo>
                  <a:lnTo>
                    <a:pt x="761" y="565"/>
                  </a:lnTo>
                  <a:lnTo>
                    <a:pt x="759" y="563"/>
                  </a:lnTo>
                  <a:lnTo>
                    <a:pt x="755" y="563"/>
                  </a:lnTo>
                  <a:lnTo>
                    <a:pt x="751" y="561"/>
                  </a:lnTo>
                  <a:lnTo>
                    <a:pt x="748" y="561"/>
                  </a:lnTo>
                  <a:lnTo>
                    <a:pt x="744" y="561"/>
                  </a:lnTo>
                  <a:lnTo>
                    <a:pt x="740" y="561"/>
                  </a:lnTo>
                  <a:lnTo>
                    <a:pt x="734" y="559"/>
                  </a:lnTo>
                  <a:lnTo>
                    <a:pt x="727" y="559"/>
                  </a:lnTo>
                  <a:lnTo>
                    <a:pt x="721" y="557"/>
                  </a:lnTo>
                  <a:lnTo>
                    <a:pt x="715" y="557"/>
                  </a:lnTo>
                  <a:lnTo>
                    <a:pt x="706" y="555"/>
                  </a:lnTo>
                  <a:lnTo>
                    <a:pt x="698" y="555"/>
                  </a:lnTo>
                  <a:lnTo>
                    <a:pt x="690" y="555"/>
                  </a:lnTo>
                  <a:lnTo>
                    <a:pt x="683" y="553"/>
                  </a:lnTo>
                  <a:lnTo>
                    <a:pt x="671" y="551"/>
                  </a:lnTo>
                  <a:lnTo>
                    <a:pt x="662" y="550"/>
                  </a:lnTo>
                  <a:lnTo>
                    <a:pt x="651" y="548"/>
                  </a:lnTo>
                  <a:lnTo>
                    <a:pt x="641" y="548"/>
                  </a:lnTo>
                  <a:lnTo>
                    <a:pt x="630" y="546"/>
                  </a:lnTo>
                  <a:lnTo>
                    <a:pt x="620" y="544"/>
                  </a:lnTo>
                  <a:lnTo>
                    <a:pt x="607" y="542"/>
                  </a:lnTo>
                  <a:lnTo>
                    <a:pt x="595" y="542"/>
                  </a:lnTo>
                  <a:lnTo>
                    <a:pt x="582" y="540"/>
                  </a:lnTo>
                  <a:lnTo>
                    <a:pt x="571" y="538"/>
                  </a:lnTo>
                  <a:lnTo>
                    <a:pt x="557" y="534"/>
                  </a:lnTo>
                  <a:lnTo>
                    <a:pt x="544" y="534"/>
                  </a:lnTo>
                  <a:lnTo>
                    <a:pt x="531" y="530"/>
                  </a:lnTo>
                  <a:lnTo>
                    <a:pt x="517" y="529"/>
                  </a:lnTo>
                  <a:lnTo>
                    <a:pt x="504" y="527"/>
                  </a:lnTo>
                  <a:lnTo>
                    <a:pt x="491" y="527"/>
                  </a:lnTo>
                  <a:lnTo>
                    <a:pt x="476" y="523"/>
                  </a:lnTo>
                  <a:lnTo>
                    <a:pt x="462" y="521"/>
                  </a:lnTo>
                  <a:lnTo>
                    <a:pt x="447" y="519"/>
                  </a:lnTo>
                  <a:lnTo>
                    <a:pt x="434" y="515"/>
                  </a:lnTo>
                  <a:lnTo>
                    <a:pt x="419" y="513"/>
                  </a:lnTo>
                  <a:lnTo>
                    <a:pt x="403" y="511"/>
                  </a:lnTo>
                  <a:lnTo>
                    <a:pt x="390" y="508"/>
                  </a:lnTo>
                  <a:lnTo>
                    <a:pt x="375" y="506"/>
                  </a:lnTo>
                  <a:lnTo>
                    <a:pt x="360" y="504"/>
                  </a:lnTo>
                  <a:lnTo>
                    <a:pt x="346" y="500"/>
                  </a:lnTo>
                  <a:lnTo>
                    <a:pt x="331" y="498"/>
                  </a:lnTo>
                  <a:lnTo>
                    <a:pt x="316" y="496"/>
                  </a:lnTo>
                  <a:lnTo>
                    <a:pt x="301" y="492"/>
                  </a:lnTo>
                  <a:lnTo>
                    <a:pt x="285" y="489"/>
                  </a:lnTo>
                  <a:lnTo>
                    <a:pt x="270" y="487"/>
                  </a:lnTo>
                  <a:lnTo>
                    <a:pt x="257" y="485"/>
                  </a:lnTo>
                  <a:lnTo>
                    <a:pt x="242" y="481"/>
                  </a:lnTo>
                  <a:lnTo>
                    <a:pt x="227" y="477"/>
                  </a:lnTo>
                  <a:lnTo>
                    <a:pt x="213" y="473"/>
                  </a:lnTo>
                  <a:lnTo>
                    <a:pt x="200" y="472"/>
                  </a:lnTo>
                  <a:lnTo>
                    <a:pt x="185" y="468"/>
                  </a:lnTo>
                  <a:lnTo>
                    <a:pt x="171" y="464"/>
                  </a:lnTo>
                  <a:lnTo>
                    <a:pt x="158" y="462"/>
                  </a:lnTo>
                  <a:lnTo>
                    <a:pt x="145" y="458"/>
                  </a:lnTo>
                  <a:lnTo>
                    <a:pt x="131" y="454"/>
                  </a:lnTo>
                  <a:lnTo>
                    <a:pt x="118" y="451"/>
                  </a:lnTo>
                  <a:lnTo>
                    <a:pt x="107" y="449"/>
                  </a:lnTo>
                  <a:lnTo>
                    <a:pt x="95" y="445"/>
                  </a:lnTo>
                  <a:lnTo>
                    <a:pt x="82" y="441"/>
                  </a:lnTo>
                  <a:lnTo>
                    <a:pt x="71" y="437"/>
                  </a:lnTo>
                  <a:lnTo>
                    <a:pt x="59" y="434"/>
                  </a:lnTo>
                  <a:lnTo>
                    <a:pt x="50" y="432"/>
                  </a:lnTo>
                  <a:lnTo>
                    <a:pt x="2" y="409"/>
                  </a:lnTo>
                  <a:close/>
                </a:path>
              </a:pathLst>
            </a:custGeom>
            <a:solidFill>
              <a:srgbClr val="B3E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8"/>
            <p:cNvSpPr>
              <a:spLocks/>
            </p:cNvSpPr>
            <p:nvPr/>
          </p:nvSpPr>
          <p:spPr bwMode="auto">
            <a:xfrm>
              <a:off x="2990" y="1886"/>
              <a:ext cx="649" cy="289"/>
            </a:xfrm>
            <a:custGeom>
              <a:avLst/>
              <a:gdLst>
                <a:gd name="T0" fmla="*/ 1 w 1297"/>
                <a:gd name="T1" fmla="*/ 1 h 578"/>
                <a:gd name="T2" fmla="*/ 1 w 1297"/>
                <a:gd name="T3" fmla="*/ 1 h 578"/>
                <a:gd name="T4" fmla="*/ 1 w 1297"/>
                <a:gd name="T5" fmla="*/ 1 h 578"/>
                <a:gd name="T6" fmla="*/ 1 w 1297"/>
                <a:gd name="T7" fmla="*/ 1 h 578"/>
                <a:gd name="T8" fmla="*/ 1 w 1297"/>
                <a:gd name="T9" fmla="*/ 1 h 578"/>
                <a:gd name="T10" fmla="*/ 1 w 1297"/>
                <a:gd name="T11" fmla="*/ 1 h 578"/>
                <a:gd name="T12" fmla="*/ 1 w 1297"/>
                <a:gd name="T13" fmla="*/ 1 h 578"/>
                <a:gd name="T14" fmla="*/ 1 w 1297"/>
                <a:gd name="T15" fmla="*/ 1 h 578"/>
                <a:gd name="T16" fmla="*/ 1 w 1297"/>
                <a:gd name="T17" fmla="*/ 1 h 578"/>
                <a:gd name="T18" fmla="*/ 1 w 1297"/>
                <a:gd name="T19" fmla="*/ 1 h 578"/>
                <a:gd name="T20" fmla="*/ 1 w 1297"/>
                <a:gd name="T21" fmla="*/ 1 h 578"/>
                <a:gd name="T22" fmla="*/ 1 w 1297"/>
                <a:gd name="T23" fmla="*/ 1 h 578"/>
                <a:gd name="T24" fmla="*/ 1 w 1297"/>
                <a:gd name="T25" fmla="*/ 1 h 578"/>
                <a:gd name="T26" fmla="*/ 1 w 1297"/>
                <a:gd name="T27" fmla="*/ 1 h 578"/>
                <a:gd name="T28" fmla="*/ 1 w 1297"/>
                <a:gd name="T29" fmla="*/ 1 h 578"/>
                <a:gd name="T30" fmla="*/ 1 w 1297"/>
                <a:gd name="T31" fmla="*/ 1 h 578"/>
                <a:gd name="T32" fmla="*/ 1 w 1297"/>
                <a:gd name="T33" fmla="*/ 1 h 578"/>
                <a:gd name="T34" fmla="*/ 1 w 1297"/>
                <a:gd name="T35" fmla="*/ 1 h 578"/>
                <a:gd name="T36" fmla="*/ 1 w 1297"/>
                <a:gd name="T37" fmla="*/ 1 h 578"/>
                <a:gd name="T38" fmla="*/ 1 w 1297"/>
                <a:gd name="T39" fmla="*/ 1 h 578"/>
                <a:gd name="T40" fmla="*/ 1 w 1297"/>
                <a:gd name="T41" fmla="*/ 1 h 578"/>
                <a:gd name="T42" fmla="*/ 1 w 1297"/>
                <a:gd name="T43" fmla="*/ 1 h 578"/>
                <a:gd name="T44" fmla="*/ 1 w 1297"/>
                <a:gd name="T45" fmla="*/ 1 h 578"/>
                <a:gd name="T46" fmla="*/ 1 w 1297"/>
                <a:gd name="T47" fmla="*/ 1 h 578"/>
                <a:gd name="T48" fmla="*/ 1 w 1297"/>
                <a:gd name="T49" fmla="*/ 1 h 578"/>
                <a:gd name="T50" fmla="*/ 2 w 1297"/>
                <a:gd name="T51" fmla="*/ 1 h 578"/>
                <a:gd name="T52" fmla="*/ 2 w 1297"/>
                <a:gd name="T53" fmla="*/ 1 h 578"/>
                <a:gd name="T54" fmla="*/ 2 w 1297"/>
                <a:gd name="T55" fmla="*/ 1 h 578"/>
                <a:gd name="T56" fmla="*/ 2 w 1297"/>
                <a:gd name="T57" fmla="*/ 1 h 578"/>
                <a:gd name="T58" fmla="*/ 2 w 1297"/>
                <a:gd name="T59" fmla="*/ 1 h 578"/>
                <a:gd name="T60" fmla="*/ 2 w 1297"/>
                <a:gd name="T61" fmla="*/ 1 h 578"/>
                <a:gd name="T62" fmla="*/ 2 w 1297"/>
                <a:gd name="T63" fmla="*/ 1 h 578"/>
                <a:gd name="T64" fmla="*/ 2 w 1297"/>
                <a:gd name="T65" fmla="*/ 1 h 578"/>
                <a:gd name="T66" fmla="*/ 2 w 1297"/>
                <a:gd name="T67" fmla="*/ 1 h 578"/>
                <a:gd name="T68" fmla="*/ 2 w 1297"/>
                <a:gd name="T69" fmla="*/ 1 h 578"/>
                <a:gd name="T70" fmla="*/ 2 w 1297"/>
                <a:gd name="T71" fmla="*/ 1 h 578"/>
                <a:gd name="T72" fmla="*/ 2 w 1297"/>
                <a:gd name="T73" fmla="*/ 1 h 578"/>
                <a:gd name="T74" fmla="*/ 2 w 1297"/>
                <a:gd name="T75" fmla="*/ 1 h 578"/>
                <a:gd name="T76" fmla="*/ 2 w 1297"/>
                <a:gd name="T77" fmla="*/ 1 h 578"/>
                <a:gd name="T78" fmla="*/ 1 w 1297"/>
                <a:gd name="T79" fmla="*/ 1 h 578"/>
                <a:gd name="T80" fmla="*/ 1 w 1297"/>
                <a:gd name="T81" fmla="*/ 1 h 578"/>
                <a:gd name="T82" fmla="*/ 1 w 1297"/>
                <a:gd name="T83" fmla="*/ 1 h 578"/>
                <a:gd name="T84" fmla="*/ 1 w 1297"/>
                <a:gd name="T85" fmla="*/ 1 h 578"/>
                <a:gd name="T86" fmla="*/ 1 w 1297"/>
                <a:gd name="T87" fmla="*/ 1 h 578"/>
                <a:gd name="T88" fmla="*/ 1 w 1297"/>
                <a:gd name="T89" fmla="*/ 1 h 578"/>
                <a:gd name="T90" fmla="*/ 1 w 1297"/>
                <a:gd name="T91" fmla="*/ 1 h 578"/>
                <a:gd name="T92" fmla="*/ 1 w 1297"/>
                <a:gd name="T93" fmla="*/ 1 h 578"/>
                <a:gd name="T94" fmla="*/ 1 w 1297"/>
                <a:gd name="T95" fmla="*/ 1 h 578"/>
                <a:gd name="T96" fmla="*/ 1 w 1297"/>
                <a:gd name="T97" fmla="*/ 1 h 578"/>
                <a:gd name="T98" fmla="*/ 1 w 1297"/>
                <a:gd name="T99" fmla="*/ 1 h 578"/>
                <a:gd name="T100" fmla="*/ 1 w 1297"/>
                <a:gd name="T101" fmla="*/ 1 h 578"/>
                <a:gd name="T102" fmla="*/ 1 w 1297"/>
                <a:gd name="T103" fmla="*/ 1 h 578"/>
                <a:gd name="T104" fmla="*/ 1 w 1297"/>
                <a:gd name="T105" fmla="*/ 1 h 578"/>
                <a:gd name="T106" fmla="*/ 1 w 1297"/>
                <a:gd name="T107" fmla="*/ 1 h 578"/>
                <a:gd name="T108" fmla="*/ 1 w 1297"/>
                <a:gd name="T109" fmla="*/ 1 h 578"/>
                <a:gd name="T110" fmla="*/ 1 w 1297"/>
                <a:gd name="T111" fmla="*/ 1 h 578"/>
                <a:gd name="T112" fmla="*/ 1 w 1297"/>
                <a:gd name="T113" fmla="*/ 1 h 578"/>
                <a:gd name="T114" fmla="*/ 1 w 1297"/>
                <a:gd name="T115" fmla="*/ 1 h 578"/>
                <a:gd name="T116" fmla="*/ 1 w 1297"/>
                <a:gd name="T117" fmla="*/ 1 h 578"/>
                <a:gd name="T118" fmla="*/ 1 w 1297"/>
                <a:gd name="T119" fmla="*/ 1 h 578"/>
                <a:gd name="T120" fmla="*/ 1 w 1297"/>
                <a:gd name="T121" fmla="*/ 1 h 578"/>
                <a:gd name="T122" fmla="*/ 0 w 1297"/>
                <a:gd name="T123" fmla="*/ 1 h 57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97" h="578">
                  <a:moveTo>
                    <a:pt x="0" y="352"/>
                  </a:moveTo>
                  <a:lnTo>
                    <a:pt x="4" y="223"/>
                  </a:lnTo>
                  <a:lnTo>
                    <a:pt x="10" y="225"/>
                  </a:lnTo>
                  <a:lnTo>
                    <a:pt x="12" y="225"/>
                  </a:lnTo>
                  <a:lnTo>
                    <a:pt x="18" y="227"/>
                  </a:lnTo>
                  <a:lnTo>
                    <a:pt x="21" y="227"/>
                  </a:lnTo>
                  <a:lnTo>
                    <a:pt x="27" y="230"/>
                  </a:lnTo>
                  <a:lnTo>
                    <a:pt x="33" y="230"/>
                  </a:lnTo>
                  <a:lnTo>
                    <a:pt x="38" y="232"/>
                  </a:lnTo>
                  <a:lnTo>
                    <a:pt x="46" y="234"/>
                  </a:lnTo>
                  <a:lnTo>
                    <a:pt x="54" y="238"/>
                  </a:lnTo>
                  <a:lnTo>
                    <a:pt x="61" y="240"/>
                  </a:lnTo>
                  <a:lnTo>
                    <a:pt x="71" y="242"/>
                  </a:lnTo>
                  <a:lnTo>
                    <a:pt x="78" y="246"/>
                  </a:lnTo>
                  <a:lnTo>
                    <a:pt x="90" y="249"/>
                  </a:lnTo>
                  <a:lnTo>
                    <a:pt x="97" y="251"/>
                  </a:lnTo>
                  <a:lnTo>
                    <a:pt x="109" y="253"/>
                  </a:lnTo>
                  <a:lnTo>
                    <a:pt x="118" y="257"/>
                  </a:lnTo>
                  <a:lnTo>
                    <a:pt x="130" y="261"/>
                  </a:lnTo>
                  <a:lnTo>
                    <a:pt x="141" y="265"/>
                  </a:lnTo>
                  <a:lnTo>
                    <a:pt x="153" y="268"/>
                  </a:lnTo>
                  <a:lnTo>
                    <a:pt x="166" y="272"/>
                  </a:lnTo>
                  <a:lnTo>
                    <a:pt x="179" y="276"/>
                  </a:lnTo>
                  <a:lnTo>
                    <a:pt x="191" y="278"/>
                  </a:lnTo>
                  <a:lnTo>
                    <a:pt x="204" y="284"/>
                  </a:lnTo>
                  <a:lnTo>
                    <a:pt x="217" y="287"/>
                  </a:lnTo>
                  <a:lnTo>
                    <a:pt x="231" y="291"/>
                  </a:lnTo>
                  <a:lnTo>
                    <a:pt x="242" y="295"/>
                  </a:lnTo>
                  <a:lnTo>
                    <a:pt x="257" y="299"/>
                  </a:lnTo>
                  <a:lnTo>
                    <a:pt x="270" y="303"/>
                  </a:lnTo>
                  <a:lnTo>
                    <a:pt x="284" y="308"/>
                  </a:lnTo>
                  <a:lnTo>
                    <a:pt x="297" y="310"/>
                  </a:lnTo>
                  <a:lnTo>
                    <a:pt x="310" y="316"/>
                  </a:lnTo>
                  <a:lnTo>
                    <a:pt x="324" y="320"/>
                  </a:lnTo>
                  <a:lnTo>
                    <a:pt x="337" y="324"/>
                  </a:lnTo>
                  <a:lnTo>
                    <a:pt x="350" y="327"/>
                  </a:lnTo>
                  <a:lnTo>
                    <a:pt x="364" y="331"/>
                  </a:lnTo>
                  <a:lnTo>
                    <a:pt x="377" y="335"/>
                  </a:lnTo>
                  <a:lnTo>
                    <a:pt x="390" y="339"/>
                  </a:lnTo>
                  <a:lnTo>
                    <a:pt x="404" y="343"/>
                  </a:lnTo>
                  <a:lnTo>
                    <a:pt x="417" y="346"/>
                  </a:lnTo>
                  <a:lnTo>
                    <a:pt x="428" y="350"/>
                  </a:lnTo>
                  <a:lnTo>
                    <a:pt x="442" y="354"/>
                  </a:lnTo>
                  <a:lnTo>
                    <a:pt x="453" y="358"/>
                  </a:lnTo>
                  <a:lnTo>
                    <a:pt x="466" y="362"/>
                  </a:lnTo>
                  <a:lnTo>
                    <a:pt x="478" y="365"/>
                  </a:lnTo>
                  <a:lnTo>
                    <a:pt x="491" y="369"/>
                  </a:lnTo>
                  <a:lnTo>
                    <a:pt x="501" y="371"/>
                  </a:lnTo>
                  <a:lnTo>
                    <a:pt x="512" y="375"/>
                  </a:lnTo>
                  <a:lnTo>
                    <a:pt x="521" y="377"/>
                  </a:lnTo>
                  <a:lnTo>
                    <a:pt x="531" y="381"/>
                  </a:lnTo>
                  <a:lnTo>
                    <a:pt x="540" y="383"/>
                  </a:lnTo>
                  <a:lnTo>
                    <a:pt x="550" y="386"/>
                  </a:lnTo>
                  <a:lnTo>
                    <a:pt x="558" y="388"/>
                  </a:lnTo>
                  <a:lnTo>
                    <a:pt x="567" y="390"/>
                  </a:lnTo>
                  <a:lnTo>
                    <a:pt x="573" y="392"/>
                  </a:lnTo>
                  <a:lnTo>
                    <a:pt x="580" y="394"/>
                  </a:lnTo>
                  <a:lnTo>
                    <a:pt x="586" y="396"/>
                  </a:lnTo>
                  <a:lnTo>
                    <a:pt x="594" y="398"/>
                  </a:lnTo>
                  <a:lnTo>
                    <a:pt x="598" y="398"/>
                  </a:lnTo>
                  <a:lnTo>
                    <a:pt x="603" y="400"/>
                  </a:lnTo>
                  <a:lnTo>
                    <a:pt x="607" y="400"/>
                  </a:lnTo>
                  <a:lnTo>
                    <a:pt x="611" y="402"/>
                  </a:lnTo>
                  <a:lnTo>
                    <a:pt x="769" y="274"/>
                  </a:lnTo>
                  <a:lnTo>
                    <a:pt x="769" y="272"/>
                  </a:lnTo>
                  <a:lnTo>
                    <a:pt x="772" y="270"/>
                  </a:lnTo>
                  <a:lnTo>
                    <a:pt x="776" y="267"/>
                  </a:lnTo>
                  <a:lnTo>
                    <a:pt x="782" y="265"/>
                  </a:lnTo>
                  <a:lnTo>
                    <a:pt x="788" y="259"/>
                  </a:lnTo>
                  <a:lnTo>
                    <a:pt x="795" y="253"/>
                  </a:lnTo>
                  <a:lnTo>
                    <a:pt x="801" y="249"/>
                  </a:lnTo>
                  <a:lnTo>
                    <a:pt x="805" y="246"/>
                  </a:lnTo>
                  <a:lnTo>
                    <a:pt x="810" y="242"/>
                  </a:lnTo>
                  <a:lnTo>
                    <a:pt x="816" y="238"/>
                  </a:lnTo>
                  <a:lnTo>
                    <a:pt x="820" y="234"/>
                  </a:lnTo>
                  <a:lnTo>
                    <a:pt x="828" y="230"/>
                  </a:lnTo>
                  <a:lnTo>
                    <a:pt x="833" y="227"/>
                  </a:lnTo>
                  <a:lnTo>
                    <a:pt x="839" y="221"/>
                  </a:lnTo>
                  <a:lnTo>
                    <a:pt x="845" y="217"/>
                  </a:lnTo>
                  <a:lnTo>
                    <a:pt x="852" y="211"/>
                  </a:lnTo>
                  <a:lnTo>
                    <a:pt x="858" y="208"/>
                  </a:lnTo>
                  <a:lnTo>
                    <a:pt x="866" y="202"/>
                  </a:lnTo>
                  <a:lnTo>
                    <a:pt x="871" y="196"/>
                  </a:lnTo>
                  <a:lnTo>
                    <a:pt x="879" y="192"/>
                  </a:lnTo>
                  <a:lnTo>
                    <a:pt x="887" y="187"/>
                  </a:lnTo>
                  <a:lnTo>
                    <a:pt x="894" y="181"/>
                  </a:lnTo>
                  <a:lnTo>
                    <a:pt x="902" y="175"/>
                  </a:lnTo>
                  <a:lnTo>
                    <a:pt x="911" y="170"/>
                  </a:lnTo>
                  <a:lnTo>
                    <a:pt x="919" y="164"/>
                  </a:lnTo>
                  <a:lnTo>
                    <a:pt x="926" y="160"/>
                  </a:lnTo>
                  <a:lnTo>
                    <a:pt x="934" y="152"/>
                  </a:lnTo>
                  <a:lnTo>
                    <a:pt x="942" y="147"/>
                  </a:lnTo>
                  <a:lnTo>
                    <a:pt x="951" y="141"/>
                  </a:lnTo>
                  <a:lnTo>
                    <a:pt x="959" y="135"/>
                  </a:lnTo>
                  <a:lnTo>
                    <a:pt x="966" y="130"/>
                  </a:lnTo>
                  <a:lnTo>
                    <a:pt x="976" y="124"/>
                  </a:lnTo>
                  <a:lnTo>
                    <a:pt x="983" y="116"/>
                  </a:lnTo>
                  <a:lnTo>
                    <a:pt x="991" y="113"/>
                  </a:lnTo>
                  <a:lnTo>
                    <a:pt x="999" y="105"/>
                  </a:lnTo>
                  <a:lnTo>
                    <a:pt x="1008" y="101"/>
                  </a:lnTo>
                  <a:lnTo>
                    <a:pt x="1016" y="94"/>
                  </a:lnTo>
                  <a:lnTo>
                    <a:pt x="1025" y="90"/>
                  </a:lnTo>
                  <a:lnTo>
                    <a:pt x="1033" y="84"/>
                  </a:lnTo>
                  <a:lnTo>
                    <a:pt x="1042" y="78"/>
                  </a:lnTo>
                  <a:lnTo>
                    <a:pt x="1048" y="73"/>
                  </a:lnTo>
                  <a:lnTo>
                    <a:pt x="1058" y="67"/>
                  </a:lnTo>
                  <a:lnTo>
                    <a:pt x="1065" y="61"/>
                  </a:lnTo>
                  <a:lnTo>
                    <a:pt x="1073" y="57"/>
                  </a:lnTo>
                  <a:lnTo>
                    <a:pt x="1080" y="52"/>
                  </a:lnTo>
                  <a:lnTo>
                    <a:pt x="1088" y="46"/>
                  </a:lnTo>
                  <a:lnTo>
                    <a:pt x="1096" y="42"/>
                  </a:lnTo>
                  <a:lnTo>
                    <a:pt x="1103" y="36"/>
                  </a:lnTo>
                  <a:lnTo>
                    <a:pt x="1111" y="33"/>
                  </a:lnTo>
                  <a:lnTo>
                    <a:pt x="1119" y="29"/>
                  </a:lnTo>
                  <a:lnTo>
                    <a:pt x="1124" y="23"/>
                  </a:lnTo>
                  <a:lnTo>
                    <a:pt x="1130" y="19"/>
                  </a:lnTo>
                  <a:lnTo>
                    <a:pt x="1138" y="16"/>
                  </a:lnTo>
                  <a:lnTo>
                    <a:pt x="1143" y="14"/>
                  </a:lnTo>
                  <a:lnTo>
                    <a:pt x="1149" y="8"/>
                  </a:lnTo>
                  <a:lnTo>
                    <a:pt x="1155" y="6"/>
                  </a:lnTo>
                  <a:lnTo>
                    <a:pt x="1160" y="2"/>
                  </a:lnTo>
                  <a:lnTo>
                    <a:pt x="1166" y="0"/>
                  </a:lnTo>
                  <a:lnTo>
                    <a:pt x="1269" y="12"/>
                  </a:lnTo>
                  <a:lnTo>
                    <a:pt x="1284" y="14"/>
                  </a:lnTo>
                  <a:lnTo>
                    <a:pt x="1217" y="57"/>
                  </a:lnTo>
                  <a:lnTo>
                    <a:pt x="1297" y="52"/>
                  </a:lnTo>
                  <a:lnTo>
                    <a:pt x="1293" y="54"/>
                  </a:lnTo>
                  <a:lnTo>
                    <a:pt x="1288" y="57"/>
                  </a:lnTo>
                  <a:lnTo>
                    <a:pt x="1280" y="63"/>
                  </a:lnTo>
                  <a:lnTo>
                    <a:pt x="1274" y="65"/>
                  </a:lnTo>
                  <a:lnTo>
                    <a:pt x="1269" y="69"/>
                  </a:lnTo>
                  <a:lnTo>
                    <a:pt x="1263" y="73"/>
                  </a:lnTo>
                  <a:lnTo>
                    <a:pt x="1257" y="76"/>
                  </a:lnTo>
                  <a:lnTo>
                    <a:pt x="1252" y="80"/>
                  </a:lnTo>
                  <a:lnTo>
                    <a:pt x="1244" y="86"/>
                  </a:lnTo>
                  <a:lnTo>
                    <a:pt x="1236" y="92"/>
                  </a:lnTo>
                  <a:lnTo>
                    <a:pt x="1229" y="97"/>
                  </a:lnTo>
                  <a:lnTo>
                    <a:pt x="1221" y="101"/>
                  </a:lnTo>
                  <a:lnTo>
                    <a:pt x="1212" y="107"/>
                  </a:lnTo>
                  <a:lnTo>
                    <a:pt x="1202" y="113"/>
                  </a:lnTo>
                  <a:lnTo>
                    <a:pt x="1195" y="120"/>
                  </a:lnTo>
                  <a:lnTo>
                    <a:pt x="1183" y="128"/>
                  </a:lnTo>
                  <a:lnTo>
                    <a:pt x="1174" y="133"/>
                  </a:lnTo>
                  <a:lnTo>
                    <a:pt x="1164" y="141"/>
                  </a:lnTo>
                  <a:lnTo>
                    <a:pt x="1155" y="149"/>
                  </a:lnTo>
                  <a:lnTo>
                    <a:pt x="1143" y="156"/>
                  </a:lnTo>
                  <a:lnTo>
                    <a:pt x="1132" y="164"/>
                  </a:lnTo>
                  <a:lnTo>
                    <a:pt x="1120" y="173"/>
                  </a:lnTo>
                  <a:lnTo>
                    <a:pt x="1109" y="181"/>
                  </a:lnTo>
                  <a:lnTo>
                    <a:pt x="1098" y="189"/>
                  </a:lnTo>
                  <a:lnTo>
                    <a:pt x="1086" y="198"/>
                  </a:lnTo>
                  <a:lnTo>
                    <a:pt x="1075" y="208"/>
                  </a:lnTo>
                  <a:lnTo>
                    <a:pt x="1061" y="219"/>
                  </a:lnTo>
                  <a:lnTo>
                    <a:pt x="1048" y="227"/>
                  </a:lnTo>
                  <a:lnTo>
                    <a:pt x="1037" y="236"/>
                  </a:lnTo>
                  <a:lnTo>
                    <a:pt x="1023" y="246"/>
                  </a:lnTo>
                  <a:lnTo>
                    <a:pt x="1010" y="257"/>
                  </a:lnTo>
                  <a:lnTo>
                    <a:pt x="997" y="267"/>
                  </a:lnTo>
                  <a:lnTo>
                    <a:pt x="983" y="276"/>
                  </a:lnTo>
                  <a:lnTo>
                    <a:pt x="970" y="287"/>
                  </a:lnTo>
                  <a:lnTo>
                    <a:pt x="957" y="297"/>
                  </a:lnTo>
                  <a:lnTo>
                    <a:pt x="944" y="308"/>
                  </a:lnTo>
                  <a:lnTo>
                    <a:pt x="930" y="320"/>
                  </a:lnTo>
                  <a:lnTo>
                    <a:pt x="915" y="329"/>
                  </a:lnTo>
                  <a:lnTo>
                    <a:pt x="904" y="343"/>
                  </a:lnTo>
                  <a:lnTo>
                    <a:pt x="888" y="352"/>
                  </a:lnTo>
                  <a:lnTo>
                    <a:pt x="875" y="364"/>
                  </a:lnTo>
                  <a:lnTo>
                    <a:pt x="862" y="375"/>
                  </a:lnTo>
                  <a:lnTo>
                    <a:pt x="848" y="386"/>
                  </a:lnTo>
                  <a:lnTo>
                    <a:pt x="833" y="398"/>
                  </a:lnTo>
                  <a:lnTo>
                    <a:pt x="820" y="409"/>
                  </a:lnTo>
                  <a:lnTo>
                    <a:pt x="807" y="421"/>
                  </a:lnTo>
                  <a:lnTo>
                    <a:pt x="793" y="434"/>
                  </a:lnTo>
                  <a:lnTo>
                    <a:pt x="780" y="445"/>
                  </a:lnTo>
                  <a:lnTo>
                    <a:pt x="767" y="457"/>
                  </a:lnTo>
                  <a:lnTo>
                    <a:pt x="753" y="470"/>
                  </a:lnTo>
                  <a:lnTo>
                    <a:pt x="740" y="481"/>
                  </a:lnTo>
                  <a:lnTo>
                    <a:pt x="727" y="493"/>
                  </a:lnTo>
                  <a:lnTo>
                    <a:pt x="713" y="504"/>
                  </a:lnTo>
                  <a:lnTo>
                    <a:pt x="702" y="518"/>
                  </a:lnTo>
                  <a:lnTo>
                    <a:pt x="689" y="529"/>
                  </a:lnTo>
                  <a:lnTo>
                    <a:pt x="677" y="540"/>
                  </a:lnTo>
                  <a:lnTo>
                    <a:pt x="664" y="554"/>
                  </a:lnTo>
                  <a:lnTo>
                    <a:pt x="653" y="567"/>
                  </a:lnTo>
                  <a:lnTo>
                    <a:pt x="641" y="578"/>
                  </a:lnTo>
                  <a:lnTo>
                    <a:pt x="639" y="577"/>
                  </a:lnTo>
                  <a:lnTo>
                    <a:pt x="634" y="575"/>
                  </a:lnTo>
                  <a:lnTo>
                    <a:pt x="630" y="573"/>
                  </a:lnTo>
                  <a:lnTo>
                    <a:pt x="624" y="573"/>
                  </a:lnTo>
                  <a:lnTo>
                    <a:pt x="618" y="571"/>
                  </a:lnTo>
                  <a:lnTo>
                    <a:pt x="615" y="569"/>
                  </a:lnTo>
                  <a:lnTo>
                    <a:pt x="607" y="565"/>
                  </a:lnTo>
                  <a:lnTo>
                    <a:pt x="599" y="563"/>
                  </a:lnTo>
                  <a:lnTo>
                    <a:pt x="592" y="559"/>
                  </a:lnTo>
                  <a:lnTo>
                    <a:pt x="582" y="558"/>
                  </a:lnTo>
                  <a:lnTo>
                    <a:pt x="573" y="554"/>
                  </a:lnTo>
                  <a:lnTo>
                    <a:pt x="563" y="550"/>
                  </a:lnTo>
                  <a:lnTo>
                    <a:pt x="554" y="546"/>
                  </a:lnTo>
                  <a:lnTo>
                    <a:pt x="542" y="542"/>
                  </a:lnTo>
                  <a:lnTo>
                    <a:pt x="531" y="538"/>
                  </a:lnTo>
                  <a:lnTo>
                    <a:pt x="520" y="535"/>
                  </a:lnTo>
                  <a:lnTo>
                    <a:pt x="506" y="529"/>
                  </a:lnTo>
                  <a:lnTo>
                    <a:pt x="495" y="525"/>
                  </a:lnTo>
                  <a:lnTo>
                    <a:pt x="482" y="521"/>
                  </a:lnTo>
                  <a:lnTo>
                    <a:pt x="468" y="516"/>
                  </a:lnTo>
                  <a:lnTo>
                    <a:pt x="455" y="510"/>
                  </a:lnTo>
                  <a:lnTo>
                    <a:pt x="442" y="506"/>
                  </a:lnTo>
                  <a:lnTo>
                    <a:pt x="426" y="502"/>
                  </a:lnTo>
                  <a:lnTo>
                    <a:pt x="413" y="497"/>
                  </a:lnTo>
                  <a:lnTo>
                    <a:pt x="398" y="491"/>
                  </a:lnTo>
                  <a:lnTo>
                    <a:pt x="385" y="487"/>
                  </a:lnTo>
                  <a:lnTo>
                    <a:pt x="369" y="481"/>
                  </a:lnTo>
                  <a:lnTo>
                    <a:pt x="356" y="476"/>
                  </a:lnTo>
                  <a:lnTo>
                    <a:pt x="341" y="470"/>
                  </a:lnTo>
                  <a:lnTo>
                    <a:pt x="326" y="466"/>
                  </a:lnTo>
                  <a:lnTo>
                    <a:pt x="312" y="461"/>
                  </a:lnTo>
                  <a:lnTo>
                    <a:pt x="297" y="455"/>
                  </a:lnTo>
                  <a:lnTo>
                    <a:pt x="282" y="449"/>
                  </a:lnTo>
                  <a:lnTo>
                    <a:pt x="267" y="445"/>
                  </a:lnTo>
                  <a:lnTo>
                    <a:pt x="251" y="440"/>
                  </a:lnTo>
                  <a:lnTo>
                    <a:pt x="236" y="434"/>
                  </a:lnTo>
                  <a:lnTo>
                    <a:pt x="223" y="430"/>
                  </a:lnTo>
                  <a:lnTo>
                    <a:pt x="210" y="424"/>
                  </a:lnTo>
                  <a:lnTo>
                    <a:pt x="194" y="419"/>
                  </a:lnTo>
                  <a:lnTo>
                    <a:pt x="181" y="415"/>
                  </a:lnTo>
                  <a:lnTo>
                    <a:pt x="168" y="409"/>
                  </a:lnTo>
                  <a:lnTo>
                    <a:pt x="156" y="405"/>
                  </a:lnTo>
                  <a:lnTo>
                    <a:pt x="143" y="400"/>
                  </a:lnTo>
                  <a:lnTo>
                    <a:pt x="132" y="398"/>
                  </a:lnTo>
                  <a:lnTo>
                    <a:pt x="120" y="394"/>
                  </a:lnTo>
                  <a:lnTo>
                    <a:pt x="109" y="390"/>
                  </a:lnTo>
                  <a:lnTo>
                    <a:pt x="97" y="384"/>
                  </a:lnTo>
                  <a:lnTo>
                    <a:pt x="86" y="381"/>
                  </a:lnTo>
                  <a:lnTo>
                    <a:pt x="77" y="377"/>
                  </a:lnTo>
                  <a:lnTo>
                    <a:pt x="67" y="375"/>
                  </a:lnTo>
                  <a:lnTo>
                    <a:pt x="57" y="371"/>
                  </a:lnTo>
                  <a:lnTo>
                    <a:pt x="50" y="369"/>
                  </a:lnTo>
                  <a:lnTo>
                    <a:pt x="42" y="367"/>
                  </a:lnTo>
                  <a:lnTo>
                    <a:pt x="37" y="365"/>
                  </a:lnTo>
                  <a:lnTo>
                    <a:pt x="29" y="362"/>
                  </a:lnTo>
                  <a:lnTo>
                    <a:pt x="23" y="362"/>
                  </a:lnTo>
                  <a:lnTo>
                    <a:pt x="19" y="360"/>
                  </a:lnTo>
                  <a:lnTo>
                    <a:pt x="16" y="358"/>
                  </a:lnTo>
                  <a:lnTo>
                    <a:pt x="10" y="356"/>
                  </a:lnTo>
                  <a:lnTo>
                    <a:pt x="8" y="358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2493" y="1853"/>
              <a:ext cx="327" cy="157"/>
            </a:xfrm>
            <a:custGeom>
              <a:avLst/>
              <a:gdLst>
                <a:gd name="T0" fmla="*/ 1 w 654"/>
                <a:gd name="T1" fmla="*/ 1 h 314"/>
                <a:gd name="T2" fmla="*/ 1 w 654"/>
                <a:gd name="T3" fmla="*/ 1 h 314"/>
                <a:gd name="T4" fmla="*/ 1 w 654"/>
                <a:gd name="T5" fmla="*/ 1 h 314"/>
                <a:gd name="T6" fmla="*/ 1 w 654"/>
                <a:gd name="T7" fmla="*/ 1 h 314"/>
                <a:gd name="T8" fmla="*/ 1 w 654"/>
                <a:gd name="T9" fmla="*/ 1 h 314"/>
                <a:gd name="T10" fmla="*/ 1 w 654"/>
                <a:gd name="T11" fmla="*/ 1 h 314"/>
                <a:gd name="T12" fmla="*/ 1 w 654"/>
                <a:gd name="T13" fmla="*/ 1 h 314"/>
                <a:gd name="T14" fmla="*/ 1 w 654"/>
                <a:gd name="T15" fmla="*/ 1 h 314"/>
                <a:gd name="T16" fmla="*/ 1 w 654"/>
                <a:gd name="T17" fmla="*/ 1 h 314"/>
                <a:gd name="T18" fmla="*/ 1 w 654"/>
                <a:gd name="T19" fmla="*/ 1 h 314"/>
                <a:gd name="T20" fmla="*/ 1 w 654"/>
                <a:gd name="T21" fmla="*/ 1 h 314"/>
                <a:gd name="T22" fmla="*/ 1 w 654"/>
                <a:gd name="T23" fmla="*/ 1 h 314"/>
                <a:gd name="T24" fmla="*/ 1 w 654"/>
                <a:gd name="T25" fmla="*/ 1 h 314"/>
                <a:gd name="T26" fmla="*/ 1 w 654"/>
                <a:gd name="T27" fmla="*/ 1 h 314"/>
                <a:gd name="T28" fmla="*/ 1 w 654"/>
                <a:gd name="T29" fmla="*/ 1 h 314"/>
                <a:gd name="T30" fmla="*/ 1 w 654"/>
                <a:gd name="T31" fmla="*/ 1 h 314"/>
                <a:gd name="T32" fmla="*/ 1 w 654"/>
                <a:gd name="T33" fmla="*/ 1 h 314"/>
                <a:gd name="T34" fmla="*/ 1 w 654"/>
                <a:gd name="T35" fmla="*/ 1 h 314"/>
                <a:gd name="T36" fmla="*/ 1 w 654"/>
                <a:gd name="T37" fmla="*/ 1 h 314"/>
                <a:gd name="T38" fmla="*/ 1 w 654"/>
                <a:gd name="T39" fmla="*/ 1 h 314"/>
                <a:gd name="T40" fmla="*/ 1 w 654"/>
                <a:gd name="T41" fmla="*/ 1 h 314"/>
                <a:gd name="T42" fmla="*/ 1 w 654"/>
                <a:gd name="T43" fmla="*/ 0 h 314"/>
                <a:gd name="T44" fmla="*/ 1 w 654"/>
                <a:gd name="T45" fmla="*/ 1 h 314"/>
                <a:gd name="T46" fmla="*/ 1 w 654"/>
                <a:gd name="T47" fmla="*/ 1 h 314"/>
                <a:gd name="T48" fmla="*/ 1 w 654"/>
                <a:gd name="T49" fmla="*/ 1 h 314"/>
                <a:gd name="T50" fmla="*/ 1 w 654"/>
                <a:gd name="T51" fmla="*/ 1 h 314"/>
                <a:gd name="T52" fmla="*/ 1 w 654"/>
                <a:gd name="T53" fmla="*/ 1 h 314"/>
                <a:gd name="T54" fmla="*/ 1 w 654"/>
                <a:gd name="T55" fmla="*/ 1 h 314"/>
                <a:gd name="T56" fmla="*/ 1 w 654"/>
                <a:gd name="T57" fmla="*/ 1 h 314"/>
                <a:gd name="T58" fmla="*/ 1 w 654"/>
                <a:gd name="T59" fmla="*/ 1 h 314"/>
                <a:gd name="T60" fmla="*/ 1 w 654"/>
                <a:gd name="T61" fmla="*/ 1 h 314"/>
                <a:gd name="T62" fmla="*/ 1 w 654"/>
                <a:gd name="T63" fmla="*/ 1 h 314"/>
                <a:gd name="T64" fmla="*/ 1 w 654"/>
                <a:gd name="T65" fmla="*/ 1 h 314"/>
                <a:gd name="T66" fmla="*/ 1 w 654"/>
                <a:gd name="T67" fmla="*/ 1 h 314"/>
                <a:gd name="T68" fmla="*/ 1 w 654"/>
                <a:gd name="T69" fmla="*/ 1 h 314"/>
                <a:gd name="T70" fmla="*/ 1 w 654"/>
                <a:gd name="T71" fmla="*/ 1 h 314"/>
                <a:gd name="T72" fmla="*/ 1 w 654"/>
                <a:gd name="T73" fmla="*/ 1 h 314"/>
                <a:gd name="T74" fmla="*/ 1 w 654"/>
                <a:gd name="T75" fmla="*/ 1 h 314"/>
                <a:gd name="T76" fmla="*/ 1 w 654"/>
                <a:gd name="T77" fmla="*/ 1 h 314"/>
                <a:gd name="T78" fmla="*/ 1 w 654"/>
                <a:gd name="T79" fmla="*/ 1 h 314"/>
                <a:gd name="T80" fmla="*/ 1 w 654"/>
                <a:gd name="T81" fmla="*/ 1 h 314"/>
                <a:gd name="T82" fmla="*/ 1 w 654"/>
                <a:gd name="T83" fmla="*/ 1 h 314"/>
                <a:gd name="T84" fmla="*/ 1 w 654"/>
                <a:gd name="T85" fmla="*/ 1 h 31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54" h="314">
                  <a:moveTo>
                    <a:pt x="620" y="169"/>
                  </a:moveTo>
                  <a:lnTo>
                    <a:pt x="654" y="314"/>
                  </a:lnTo>
                  <a:lnTo>
                    <a:pt x="652" y="314"/>
                  </a:lnTo>
                  <a:lnTo>
                    <a:pt x="650" y="312"/>
                  </a:lnTo>
                  <a:lnTo>
                    <a:pt x="645" y="310"/>
                  </a:lnTo>
                  <a:lnTo>
                    <a:pt x="637" y="306"/>
                  </a:lnTo>
                  <a:lnTo>
                    <a:pt x="633" y="304"/>
                  </a:lnTo>
                  <a:lnTo>
                    <a:pt x="627" y="302"/>
                  </a:lnTo>
                  <a:lnTo>
                    <a:pt x="622" y="300"/>
                  </a:lnTo>
                  <a:lnTo>
                    <a:pt x="616" y="300"/>
                  </a:lnTo>
                  <a:lnTo>
                    <a:pt x="610" y="296"/>
                  </a:lnTo>
                  <a:lnTo>
                    <a:pt x="603" y="295"/>
                  </a:lnTo>
                  <a:lnTo>
                    <a:pt x="597" y="293"/>
                  </a:lnTo>
                  <a:lnTo>
                    <a:pt x="589" y="291"/>
                  </a:lnTo>
                  <a:lnTo>
                    <a:pt x="582" y="287"/>
                  </a:lnTo>
                  <a:lnTo>
                    <a:pt x="574" y="283"/>
                  </a:lnTo>
                  <a:lnTo>
                    <a:pt x="565" y="281"/>
                  </a:lnTo>
                  <a:lnTo>
                    <a:pt x="557" y="277"/>
                  </a:lnTo>
                  <a:lnTo>
                    <a:pt x="548" y="274"/>
                  </a:lnTo>
                  <a:lnTo>
                    <a:pt x="538" y="272"/>
                  </a:lnTo>
                  <a:lnTo>
                    <a:pt x="529" y="268"/>
                  </a:lnTo>
                  <a:lnTo>
                    <a:pt x="519" y="266"/>
                  </a:lnTo>
                  <a:lnTo>
                    <a:pt x="510" y="260"/>
                  </a:lnTo>
                  <a:lnTo>
                    <a:pt x="500" y="258"/>
                  </a:lnTo>
                  <a:lnTo>
                    <a:pt x="489" y="253"/>
                  </a:lnTo>
                  <a:lnTo>
                    <a:pt x="479" y="251"/>
                  </a:lnTo>
                  <a:lnTo>
                    <a:pt x="468" y="247"/>
                  </a:lnTo>
                  <a:lnTo>
                    <a:pt x="456" y="243"/>
                  </a:lnTo>
                  <a:lnTo>
                    <a:pt x="445" y="239"/>
                  </a:lnTo>
                  <a:lnTo>
                    <a:pt x="435" y="236"/>
                  </a:lnTo>
                  <a:lnTo>
                    <a:pt x="422" y="232"/>
                  </a:lnTo>
                  <a:lnTo>
                    <a:pt x="411" y="228"/>
                  </a:lnTo>
                  <a:lnTo>
                    <a:pt x="399" y="222"/>
                  </a:lnTo>
                  <a:lnTo>
                    <a:pt x="388" y="220"/>
                  </a:lnTo>
                  <a:lnTo>
                    <a:pt x="375" y="215"/>
                  </a:lnTo>
                  <a:lnTo>
                    <a:pt x="363" y="213"/>
                  </a:lnTo>
                  <a:lnTo>
                    <a:pt x="352" y="209"/>
                  </a:lnTo>
                  <a:lnTo>
                    <a:pt x="340" y="205"/>
                  </a:lnTo>
                  <a:lnTo>
                    <a:pt x="329" y="201"/>
                  </a:lnTo>
                  <a:lnTo>
                    <a:pt x="318" y="198"/>
                  </a:lnTo>
                  <a:lnTo>
                    <a:pt x="304" y="194"/>
                  </a:lnTo>
                  <a:lnTo>
                    <a:pt x="293" y="190"/>
                  </a:lnTo>
                  <a:lnTo>
                    <a:pt x="280" y="186"/>
                  </a:lnTo>
                  <a:lnTo>
                    <a:pt x="268" y="182"/>
                  </a:lnTo>
                  <a:lnTo>
                    <a:pt x="257" y="179"/>
                  </a:lnTo>
                  <a:lnTo>
                    <a:pt x="245" y="177"/>
                  </a:lnTo>
                  <a:lnTo>
                    <a:pt x="234" y="171"/>
                  </a:lnTo>
                  <a:lnTo>
                    <a:pt x="221" y="169"/>
                  </a:lnTo>
                  <a:lnTo>
                    <a:pt x="209" y="163"/>
                  </a:lnTo>
                  <a:lnTo>
                    <a:pt x="200" y="161"/>
                  </a:lnTo>
                  <a:lnTo>
                    <a:pt x="188" y="158"/>
                  </a:lnTo>
                  <a:lnTo>
                    <a:pt x="177" y="156"/>
                  </a:lnTo>
                  <a:lnTo>
                    <a:pt x="165" y="152"/>
                  </a:lnTo>
                  <a:lnTo>
                    <a:pt x="156" y="150"/>
                  </a:lnTo>
                  <a:lnTo>
                    <a:pt x="145" y="148"/>
                  </a:lnTo>
                  <a:lnTo>
                    <a:pt x="135" y="144"/>
                  </a:lnTo>
                  <a:lnTo>
                    <a:pt x="125" y="142"/>
                  </a:lnTo>
                  <a:lnTo>
                    <a:pt x="116" y="140"/>
                  </a:lnTo>
                  <a:lnTo>
                    <a:pt x="106" y="139"/>
                  </a:lnTo>
                  <a:lnTo>
                    <a:pt x="97" y="137"/>
                  </a:lnTo>
                  <a:lnTo>
                    <a:pt x="87" y="135"/>
                  </a:lnTo>
                  <a:lnTo>
                    <a:pt x="80" y="133"/>
                  </a:lnTo>
                  <a:lnTo>
                    <a:pt x="49" y="129"/>
                  </a:lnTo>
                  <a:lnTo>
                    <a:pt x="97" y="80"/>
                  </a:lnTo>
                  <a:lnTo>
                    <a:pt x="0" y="42"/>
                  </a:lnTo>
                  <a:lnTo>
                    <a:pt x="17" y="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7" y="4"/>
                  </a:lnTo>
                  <a:lnTo>
                    <a:pt x="30" y="4"/>
                  </a:lnTo>
                  <a:lnTo>
                    <a:pt x="36" y="5"/>
                  </a:lnTo>
                  <a:lnTo>
                    <a:pt x="40" y="7"/>
                  </a:lnTo>
                  <a:lnTo>
                    <a:pt x="46" y="9"/>
                  </a:lnTo>
                  <a:lnTo>
                    <a:pt x="51" y="11"/>
                  </a:lnTo>
                  <a:lnTo>
                    <a:pt x="59" y="13"/>
                  </a:lnTo>
                  <a:lnTo>
                    <a:pt x="65" y="15"/>
                  </a:lnTo>
                  <a:lnTo>
                    <a:pt x="72" y="17"/>
                  </a:lnTo>
                  <a:lnTo>
                    <a:pt x="80" y="21"/>
                  </a:lnTo>
                  <a:lnTo>
                    <a:pt x="89" y="23"/>
                  </a:lnTo>
                  <a:lnTo>
                    <a:pt x="97" y="24"/>
                  </a:lnTo>
                  <a:lnTo>
                    <a:pt x="106" y="28"/>
                  </a:lnTo>
                  <a:lnTo>
                    <a:pt x="114" y="30"/>
                  </a:lnTo>
                  <a:lnTo>
                    <a:pt x="125" y="34"/>
                  </a:lnTo>
                  <a:lnTo>
                    <a:pt x="133" y="36"/>
                  </a:lnTo>
                  <a:lnTo>
                    <a:pt x="145" y="40"/>
                  </a:lnTo>
                  <a:lnTo>
                    <a:pt x="154" y="42"/>
                  </a:lnTo>
                  <a:lnTo>
                    <a:pt x="165" y="47"/>
                  </a:lnTo>
                  <a:lnTo>
                    <a:pt x="175" y="49"/>
                  </a:lnTo>
                  <a:lnTo>
                    <a:pt x="186" y="53"/>
                  </a:lnTo>
                  <a:lnTo>
                    <a:pt x="198" y="55"/>
                  </a:lnTo>
                  <a:lnTo>
                    <a:pt x="209" y="61"/>
                  </a:lnTo>
                  <a:lnTo>
                    <a:pt x="221" y="63"/>
                  </a:lnTo>
                  <a:lnTo>
                    <a:pt x="232" y="68"/>
                  </a:lnTo>
                  <a:lnTo>
                    <a:pt x="243" y="70"/>
                  </a:lnTo>
                  <a:lnTo>
                    <a:pt x="257" y="74"/>
                  </a:lnTo>
                  <a:lnTo>
                    <a:pt x="266" y="78"/>
                  </a:lnTo>
                  <a:lnTo>
                    <a:pt x="278" y="82"/>
                  </a:lnTo>
                  <a:lnTo>
                    <a:pt x="291" y="83"/>
                  </a:lnTo>
                  <a:lnTo>
                    <a:pt x="302" y="87"/>
                  </a:lnTo>
                  <a:lnTo>
                    <a:pt x="314" y="91"/>
                  </a:lnTo>
                  <a:lnTo>
                    <a:pt x="325" y="95"/>
                  </a:lnTo>
                  <a:lnTo>
                    <a:pt x="337" y="99"/>
                  </a:lnTo>
                  <a:lnTo>
                    <a:pt x="350" y="102"/>
                  </a:lnTo>
                  <a:lnTo>
                    <a:pt x="359" y="104"/>
                  </a:lnTo>
                  <a:lnTo>
                    <a:pt x="373" y="108"/>
                  </a:lnTo>
                  <a:lnTo>
                    <a:pt x="382" y="112"/>
                  </a:lnTo>
                  <a:lnTo>
                    <a:pt x="394" y="116"/>
                  </a:lnTo>
                  <a:lnTo>
                    <a:pt x="405" y="118"/>
                  </a:lnTo>
                  <a:lnTo>
                    <a:pt x="416" y="121"/>
                  </a:lnTo>
                  <a:lnTo>
                    <a:pt x="426" y="125"/>
                  </a:lnTo>
                  <a:lnTo>
                    <a:pt x="437" y="127"/>
                  </a:lnTo>
                  <a:lnTo>
                    <a:pt x="447" y="131"/>
                  </a:lnTo>
                  <a:lnTo>
                    <a:pt x="456" y="133"/>
                  </a:lnTo>
                  <a:lnTo>
                    <a:pt x="466" y="135"/>
                  </a:lnTo>
                  <a:lnTo>
                    <a:pt x="475" y="139"/>
                  </a:lnTo>
                  <a:lnTo>
                    <a:pt x="483" y="139"/>
                  </a:lnTo>
                  <a:lnTo>
                    <a:pt x="492" y="142"/>
                  </a:lnTo>
                  <a:lnTo>
                    <a:pt x="500" y="144"/>
                  </a:lnTo>
                  <a:lnTo>
                    <a:pt x="510" y="146"/>
                  </a:lnTo>
                  <a:lnTo>
                    <a:pt x="515" y="148"/>
                  </a:lnTo>
                  <a:lnTo>
                    <a:pt x="523" y="150"/>
                  </a:lnTo>
                  <a:lnTo>
                    <a:pt x="531" y="152"/>
                  </a:lnTo>
                  <a:lnTo>
                    <a:pt x="536" y="154"/>
                  </a:lnTo>
                  <a:lnTo>
                    <a:pt x="542" y="154"/>
                  </a:lnTo>
                  <a:lnTo>
                    <a:pt x="546" y="156"/>
                  </a:lnTo>
                  <a:lnTo>
                    <a:pt x="551" y="156"/>
                  </a:lnTo>
                  <a:lnTo>
                    <a:pt x="557" y="158"/>
                  </a:lnTo>
                  <a:lnTo>
                    <a:pt x="620" y="169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2845" y="2386"/>
              <a:ext cx="180" cy="268"/>
            </a:xfrm>
            <a:custGeom>
              <a:avLst/>
              <a:gdLst>
                <a:gd name="T0" fmla="*/ 0 w 361"/>
                <a:gd name="T1" fmla="*/ 1 h 536"/>
                <a:gd name="T2" fmla="*/ 0 w 361"/>
                <a:gd name="T3" fmla="*/ 1 h 536"/>
                <a:gd name="T4" fmla="*/ 0 w 361"/>
                <a:gd name="T5" fmla="*/ 1 h 536"/>
                <a:gd name="T6" fmla="*/ 0 w 361"/>
                <a:gd name="T7" fmla="*/ 1 h 536"/>
                <a:gd name="T8" fmla="*/ 0 w 361"/>
                <a:gd name="T9" fmla="*/ 1 h 536"/>
                <a:gd name="T10" fmla="*/ 0 w 361"/>
                <a:gd name="T11" fmla="*/ 1 h 536"/>
                <a:gd name="T12" fmla="*/ 0 w 361"/>
                <a:gd name="T13" fmla="*/ 1 h 536"/>
                <a:gd name="T14" fmla="*/ 0 w 361"/>
                <a:gd name="T15" fmla="*/ 1 h 536"/>
                <a:gd name="T16" fmla="*/ 0 w 361"/>
                <a:gd name="T17" fmla="*/ 1 h 536"/>
                <a:gd name="T18" fmla="*/ 0 w 361"/>
                <a:gd name="T19" fmla="*/ 1 h 536"/>
                <a:gd name="T20" fmla="*/ 0 w 361"/>
                <a:gd name="T21" fmla="*/ 1 h 536"/>
                <a:gd name="T22" fmla="*/ 0 w 361"/>
                <a:gd name="T23" fmla="*/ 1 h 536"/>
                <a:gd name="T24" fmla="*/ 0 w 361"/>
                <a:gd name="T25" fmla="*/ 1 h 536"/>
                <a:gd name="T26" fmla="*/ 0 w 361"/>
                <a:gd name="T27" fmla="*/ 1 h 536"/>
                <a:gd name="T28" fmla="*/ 0 w 361"/>
                <a:gd name="T29" fmla="*/ 1 h 536"/>
                <a:gd name="T30" fmla="*/ 0 w 361"/>
                <a:gd name="T31" fmla="*/ 1 h 536"/>
                <a:gd name="T32" fmla="*/ 0 w 361"/>
                <a:gd name="T33" fmla="*/ 1 h 536"/>
                <a:gd name="T34" fmla="*/ 0 w 361"/>
                <a:gd name="T35" fmla="*/ 1 h 536"/>
                <a:gd name="T36" fmla="*/ 0 w 361"/>
                <a:gd name="T37" fmla="*/ 1 h 536"/>
                <a:gd name="T38" fmla="*/ 0 w 361"/>
                <a:gd name="T39" fmla="*/ 1 h 536"/>
                <a:gd name="T40" fmla="*/ 0 w 361"/>
                <a:gd name="T41" fmla="*/ 1 h 536"/>
                <a:gd name="T42" fmla="*/ 0 w 361"/>
                <a:gd name="T43" fmla="*/ 1 h 536"/>
                <a:gd name="T44" fmla="*/ 0 w 361"/>
                <a:gd name="T45" fmla="*/ 1 h 536"/>
                <a:gd name="T46" fmla="*/ 0 w 361"/>
                <a:gd name="T47" fmla="*/ 1 h 536"/>
                <a:gd name="T48" fmla="*/ 0 w 361"/>
                <a:gd name="T49" fmla="*/ 1 h 536"/>
                <a:gd name="T50" fmla="*/ 0 w 361"/>
                <a:gd name="T51" fmla="*/ 1 h 536"/>
                <a:gd name="T52" fmla="*/ 0 w 361"/>
                <a:gd name="T53" fmla="*/ 1 h 536"/>
                <a:gd name="T54" fmla="*/ 0 w 361"/>
                <a:gd name="T55" fmla="*/ 1 h 536"/>
                <a:gd name="T56" fmla="*/ 0 w 361"/>
                <a:gd name="T57" fmla="*/ 1 h 536"/>
                <a:gd name="T58" fmla="*/ 0 w 361"/>
                <a:gd name="T59" fmla="*/ 1 h 536"/>
                <a:gd name="T60" fmla="*/ 0 w 361"/>
                <a:gd name="T61" fmla="*/ 1 h 536"/>
                <a:gd name="T62" fmla="*/ 0 w 361"/>
                <a:gd name="T63" fmla="*/ 1 h 536"/>
                <a:gd name="T64" fmla="*/ 0 w 361"/>
                <a:gd name="T65" fmla="*/ 1 h 536"/>
                <a:gd name="T66" fmla="*/ 0 w 361"/>
                <a:gd name="T67" fmla="*/ 1 h 536"/>
                <a:gd name="T68" fmla="*/ 0 w 361"/>
                <a:gd name="T69" fmla="*/ 1 h 536"/>
                <a:gd name="T70" fmla="*/ 0 w 361"/>
                <a:gd name="T71" fmla="*/ 1 h 536"/>
                <a:gd name="T72" fmla="*/ 0 w 361"/>
                <a:gd name="T73" fmla="*/ 1 h 536"/>
                <a:gd name="T74" fmla="*/ 0 w 361"/>
                <a:gd name="T75" fmla="*/ 1 h 536"/>
                <a:gd name="T76" fmla="*/ 0 w 361"/>
                <a:gd name="T77" fmla="*/ 1 h 536"/>
                <a:gd name="T78" fmla="*/ 0 w 361"/>
                <a:gd name="T79" fmla="*/ 1 h 536"/>
                <a:gd name="T80" fmla="*/ 0 w 361"/>
                <a:gd name="T81" fmla="*/ 1 h 536"/>
                <a:gd name="T82" fmla="*/ 0 w 361"/>
                <a:gd name="T83" fmla="*/ 1 h 536"/>
                <a:gd name="T84" fmla="*/ 0 w 361"/>
                <a:gd name="T85" fmla="*/ 1 h 536"/>
                <a:gd name="T86" fmla="*/ 0 w 361"/>
                <a:gd name="T87" fmla="*/ 1 h 536"/>
                <a:gd name="T88" fmla="*/ 0 w 361"/>
                <a:gd name="T89" fmla="*/ 1 h 536"/>
                <a:gd name="T90" fmla="*/ 0 w 361"/>
                <a:gd name="T91" fmla="*/ 1 h 536"/>
                <a:gd name="T92" fmla="*/ 0 w 361"/>
                <a:gd name="T93" fmla="*/ 1 h 536"/>
                <a:gd name="T94" fmla="*/ 0 w 361"/>
                <a:gd name="T95" fmla="*/ 1 h 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61" h="536">
                  <a:moveTo>
                    <a:pt x="3" y="89"/>
                  </a:moveTo>
                  <a:lnTo>
                    <a:pt x="1" y="87"/>
                  </a:lnTo>
                  <a:lnTo>
                    <a:pt x="1" y="85"/>
                  </a:lnTo>
                  <a:lnTo>
                    <a:pt x="1" y="79"/>
                  </a:lnTo>
                  <a:lnTo>
                    <a:pt x="1" y="76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0" y="57"/>
                  </a:lnTo>
                  <a:lnTo>
                    <a:pt x="0" y="49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3" y="13"/>
                  </a:lnTo>
                  <a:lnTo>
                    <a:pt x="5" y="7"/>
                  </a:lnTo>
                  <a:lnTo>
                    <a:pt x="7" y="1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9" y="7"/>
                  </a:lnTo>
                  <a:lnTo>
                    <a:pt x="24" y="9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3" y="28"/>
                  </a:lnTo>
                  <a:lnTo>
                    <a:pt x="45" y="32"/>
                  </a:lnTo>
                  <a:lnTo>
                    <a:pt x="49" y="36"/>
                  </a:lnTo>
                  <a:lnTo>
                    <a:pt x="53" y="40"/>
                  </a:lnTo>
                  <a:lnTo>
                    <a:pt x="58" y="45"/>
                  </a:lnTo>
                  <a:lnTo>
                    <a:pt x="62" y="49"/>
                  </a:lnTo>
                  <a:lnTo>
                    <a:pt x="68" y="55"/>
                  </a:lnTo>
                  <a:lnTo>
                    <a:pt x="72" y="60"/>
                  </a:lnTo>
                  <a:lnTo>
                    <a:pt x="77" y="66"/>
                  </a:lnTo>
                  <a:lnTo>
                    <a:pt x="81" y="72"/>
                  </a:lnTo>
                  <a:lnTo>
                    <a:pt x="87" y="78"/>
                  </a:lnTo>
                  <a:lnTo>
                    <a:pt x="93" y="83"/>
                  </a:lnTo>
                  <a:lnTo>
                    <a:pt x="97" y="89"/>
                  </a:lnTo>
                  <a:lnTo>
                    <a:pt x="102" y="95"/>
                  </a:lnTo>
                  <a:lnTo>
                    <a:pt x="108" y="102"/>
                  </a:lnTo>
                  <a:lnTo>
                    <a:pt x="114" y="110"/>
                  </a:lnTo>
                  <a:lnTo>
                    <a:pt x="119" y="116"/>
                  </a:lnTo>
                  <a:lnTo>
                    <a:pt x="125" y="123"/>
                  </a:lnTo>
                  <a:lnTo>
                    <a:pt x="131" y="129"/>
                  </a:lnTo>
                  <a:lnTo>
                    <a:pt x="136" y="137"/>
                  </a:lnTo>
                  <a:lnTo>
                    <a:pt x="144" y="146"/>
                  </a:lnTo>
                  <a:lnTo>
                    <a:pt x="150" y="154"/>
                  </a:lnTo>
                  <a:lnTo>
                    <a:pt x="155" y="161"/>
                  </a:lnTo>
                  <a:lnTo>
                    <a:pt x="161" y="169"/>
                  </a:lnTo>
                  <a:lnTo>
                    <a:pt x="169" y="178"/>
                  </a:lnTo>
                  <a:lnTo>
                    <a:pt x="174" y="188"/>
                  </a:lnTo>
                  <a:lnTo>
                    <a:pt x="180" y="195"/>
                  </a:lnTo>
                  <a:lnTo>
                    <a:pt x="188" y="205"/>
                  </a:lnTo>
                  <a:lnTo>
                    <a:pt x="193" y="214"/>
                  </a:lnTo>
                  <a:lnTo>
                    <a:pt x="199" y="224"/>
                  </a:lnTo>
                  <a:lnTo>
                    <a:pt x="207" y="233"/>
                  </a:lnTo>
                  <a:lnTo>
                    <a:pt x="212" y="243"/>
                  </a:lnTo>
                  <a:lnTo>
                    <a:pt x="220" y="253"/>
                  </a:lnTo>
                  <a:lnTo>
                    <a:pt x="226" y="264"/>
                  </a:lnTo>
                  <a:lnTo>
                    <a:pt x="233" y="273"/>
                  </a:lnTo>
                  <a:lnTo>
                    <a:pt x="239" y="283"/>
                  </a:lnTo>
                  <a:lnTo>
                    <a:pt x="245" y="294"/>
                  </a:lnTo>
                  <a:lnTo>
                    <a:pt x="251" y="304"/>
                  </a:lnTo>
                  <a:lnTo>
                    <a:pt x="258" y="315"/>
                  </a:lnTo>
                  <a:lnTo>
                    <a:pt x="264" y="327"/>
                  </a:lnTo>
                  <a:lnTo>
                    <a:pt x="270" y="338"/>
                  </a:lnTo>
                  <a:lnTo>
                    <a:pt x="275" y="348"/>
                  </a:lnTo>
                  <a:lnTo>
                    <a:pt x="281" y="361"/>
                  </a:lnTo>
                  <a:lnTo>
                    <a:pt x="287" y="372"/>
                  </a:lnTo>
                  <a:lnTo>
                    <a:pt x="294" y="384"/>
                  </a:lnTo>
                  <a:lnTo>
                    <a:pt x="300" y="395"/>
                  </a:lnTo>
                  <a:lnTo>
                    <a:pt x="306" y="408"/>
                  </a:lnTo>
                  <a:lnTo>
                    <a:pt x="311" y="420"/>
                  </a:lnTo>
                  <a:lnTo>
                    <a:pt x="317" y="433"/>
                  </a:lnTo>
                  <a:lnTo>
                    <a:pt x="361" y="536"/>
                  </a:lnTo>
                  <a:lnTo>
                    <a:pt x="359" y="534"/>
                  </a:lnTo>
                  <a:lnTo>
                    <a:pt x="357" y="532"/>
                  </a:lnTo>
                  <a:lnTo>
                    <a:pt x="355" y="526"/>
                  </a:lnTo>
                  <a:lnTo>
                    <a:pt x="351" y="521"/>
                  </a:lnTo>
                  <a:lnTo>
                    <a:pt x="347" y="517"/>
                  </a:lnTo>
                  <a:lnTo>
                    <a:pt x="346" y="513"/>
                  </a:lnTo>
                  <a:lnTo>
                    <a:pt x="342" y="507"/>
                  </a:lnTo>
                  <a:lnTo>
                    <a:pt x="338" y="504"/>
                  </a:lnTo>
                  <a:lnTo>
                    <a:pt x="334" y="498"/>
                  </a:lnTo>
                  <a:lnTo>
                    <a:pt x="330" y="492"/>
                  </a:lnTo>
                  <a:lnTo>
                    <a:pt x="328" y="486"/>
                  </a:lnTo>
                  <a:lnTo>
                    <a:pt x="325" y="483"/>
                  </a:lnTo>
                  <a:lnTo>
                    <a:pt x="319" y="475"/>
                  </a:lnTo>
                  <a:lnTo>
                    <a:pt x="315" y="469"/>
                  </a:lnTo>
                  <a:lnTo>
                    <a:pt x="309" y="462"/>
                  </a:lnTo>
                  <a:lnTo>
                    <a:pt x="306" y="454"/>
                  </a:lnTo>
                  <a:lnTo>
                    <a:pt x="302" y="446"/>
                  </a:lnTo>
                  <a:lnTo>
                    <a:pt x="296" y="439"/>
                  </a:lnTo>
                  <a:lnTo>
                    <a:pt x="290" y="431"/>
                  </a:lnTo>
                  <a:lnTo>
                    <a:pt x="287" y="426"/>
                  </a:lnTo>
                  <a:lnTo>
                    <a:pt x="281" y="416"/>
                  </a:lnTo>
                  <a:lnTo>
                    <a:pt x="275" y="408"/>
                  </a:lnTo>
                  <a:lnTo>
                    <a:pt x="270" y="399"/>
                  </a:lnTo>
                  <a:lnTo>
                    <a:pt x="264" y="393"/>
                  </a:lnTo>
                  <a:lnTo>
                    <a:pt x="258" y="384"/>
                  </a:lnTo>
                  <a:lnTo>
                    <a:pt x="252" y="376"/>
                  </a:lnTo>
                  <a:lnTo>
                    <a:pt x="247" y="367"/>
                  </a:lnTo>
                  <a:lnTo>
                    <a:pt x="241" y="359"/>
                  </a:lnTo>
                  <a:lnTo>
                    <a:pt x="233" y="349"/>
                  </a:lnTo>
                  <a:lnTo>
                    <a:pt x="228" y="342"/>
                  </a:lnTo>
                  <a:lnTo>
                    <a:pt x="222" y="332"/>
                  </a:lnTo>
                  <a:lnTo>
                    <a:pt x="216" y="323"/>
                  </a:lnTo>
                  <a:lnTo>
                    <a:pt x="209" y="315"/>
                  </a:lnTo>
                  <a:lnTo>
                    <a:pt x="203" y="306"/>
                  </a:lnTo>
                  <a:lnTo>
                    <a:pt x="197" y="296"/>
                  </a:lnTo>
                  <a:lnTo>
                    <a:pt x="192" y="291"/>
                  </a:lnTo>
                  <a:lnTo>
                    <a:pt x="184" y="281"/>
                  </a:lnTo>
                  <a:lnTo>
                    <a:pt x="178" y="272"/>
                  </a:lnTo>
                  <a:lnTo>
                    <a:pt x="173" y="264"/>
                  </a:lnTo>
                  <a:lnTo>
                    <a:pt x="167" y="256"/>
                  </a:lnTo>
                  <a:lnTo>
                    <a:pt x="159" y="249"/>
                  </a:lnTo>
                  <a:lnTo>
                    <a:pt x="154" y="241"/>
                  </a:lnTo>
                  <a:lnTo>
                    <a:pt x="148" y="233"/>
                  </a:lnTo>
                  <a:lnTo>
                    <a:pt x="144" y="226"/>
                  </a:lnTo>
                  <a:lnTo>
                    <a:pt x="136" y="218"/>
                  </a:lnTo>
                  <a:lnTo>
                    <a:pt x="131" y="211"/>
                  </a:lnTo>
                  <a:lnTo>
                    <a:pt x="125" y="203"/>
                  </a:lnTo>
                  <a:lnTo>
                    <a:pt x="119" y="197"/>
                  </a:lnTo>
                  <a:lnTo>
                    <a:pt x="116" y="190"/>
                  </a:lnTo>
                  <a:lnTo>
                    <a:pt x="110" y="184"/>
                  </a:lnTo>
                  <a:lnTo>
                    <a:pt x="106" y="178"/>
                  </a:lnTo>
                  <a:lnTo>
                    <a:pt x="100" y="173"/>
                  </a:lnTo>
                  <a:lnTo>
                    <a:pt x="95" y="167"/>
                  </a:lnTo>
                  <a:lnTo>
                    <a:pt x="91" y="161"/>
                  </a:lnTo>
                  <a:lnTo>
                    <a:pt x="85" y="157"/>
                  </a:lnTo>
                  <a:lnTo>
                    <a:pt x="81" y="154"/>
                  </a:lnTo>
                  <a:lnTo>
                    <a:pt x="74" y="146"/>
                  </a:lnTo>
                  <a:lnTo>
                    <a:pt x="68" y="140"/>
                  </a:lnTo>
                  <a:lnTo>
                    <a:pt x="66" y="140"/>
                  </a:lnTo>
                  <a:lnTo>
                    <a:pt x="64" y="138"/>
                  </a:lnTo>
                  <a:lnTo>
                    <a:pt x="60" y="135"/>
                  </a:lnTo>
                  <a:lnTo>
                    <a:pt x="57" y="133"/>
                  </a:lnTo>
                  <a:lnTo>
                    <a:pt x="51" y="127"/>
                  </a:lnTo>
                  <a:lnTo>
                    <a:pt x="45" y="123"/>
                  </a:lnTo>
                  <a:lnTo>
                    <a:pt x="39" y="117"/>
                  </a:lnTo>
                  <a:lnTo>
                    <a:pt x="36" y="114"/>
                  </a:lnTo>
                  <a:lnTo>
                    <a:pt x="28" y="110"/>
                  </a:lnTo>
                  <a:lnTo>
                    <a:pt x="22" y="104"/>
                  </a:lnTo>
                  <a:lnTo>
                    <a:pt x="17" y="98"/>
                  </a:lnTo>
                  <a:lnTo>
                    <a:pt x="13" y="97"/>
                  </a:lnTo>
                  <a:lnTo>
                    <a:pt x="7" y="91"/>
                  </a:lnTo>
                  <a:lnTo>
                    <a:pt x="5" y="91"/>
                  </a:lnTo>
                  <a:lnTo>
                    <a:pt x="3" y="89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3080" y="1794"/>
              <a:ext cx="146" cy="87"/>
            </a:xfrm>
            <a:custGeom>
              <a:avLst/>
              <a:gdLst>
                <a:gd name="T0" fmla="*/ 0 w 293"/>
                <a:gd name="T1" fmla="*/ 0 h 175"/>
                <a:gd name="T2" fmla="*/ 0 w 293"/>
                <a:gd name="T3" fmla="*/ 0 h 175"/>
                <a:gd name="T4" fmla="*/ 0 w 293"/>
                <a:gd name="T5" fmla="*/ 0 h 175"/>
                <a:gd name="T6" fmla="*/ 0 w 293"/>
                <a:gd name="T7" fmla="*/ 0 h 175"/>
                <a:gd name="T8" fmla="*/ 0 w 293"/>
                <a:gd name="T9" fmla="*/ 0 h 175"/>
                <a:gd name="T10" fmla="*/ 0 w 293"/>
                <a:gd name="T11" fmla="*/ 0 h 175"/>
                <a:gd name="T12" fmla="*/ 0 w 293"/>
                <a:gd name="T13" fmla="*/ 0 h 175"/>
                <a:gd name="T14" fmla="*/ 0 w 293"/>
                <a:gd name="T15" fmla="*/ 0 h 175"/>
                <a:gd name="T16" fmla="*/ 0 w 293"/>
                <a:gd name="T17" fmla="*/ 0 h 175"/>
                <a:gd name="T18" fmla="*/ 0 w 293"/>
                <a:gd name="T19" fmla="*/ 0 h 175"/>
                <a:gd name="T20" fmla="*/ 0 w 293"/>
                <a:gd name="T21" fmla="*/ 0 h 175"/>
                <a:gd name="T22" fmla="*/ 0 w 293"/>
                <a:gd name="T23" fmla="*/ 0 h 175"/>
                <a:gd name="T24" fmla="*/ 0 w 293"/>
                <a:gd name="T25" fmla="*/ 0 h 175"/>
                <a:gd name="T26" fmla="*/ 0 w 293"/>
                <a:gd name="T27" fmla="*/ 0 h 175"/>
                <a:gd name="T28" fmla="*/ 0 w 293"/>
                <a:gd name="T29" fmla="*/ 0 h 175"/>
                <a:gd name="T30" fmla="*/ 0 w 293"/>
                <a:gd name="T31" fmla="*/ 0 h 175"/>
                <a:gd name="T32" fmla="*/ 0 w 293"/>
                <a:gd name="T33" fmla="*/ 0 h 175"/>
                <a:gd name="T34" fmla="*/ 0 w 293"/>
                <a:gd name="T35" fmla="*/ 0 h 175"/>
                <a:gd name="T36" fmla="*/ 0 w 293"/>
                <a:gd name="T37" fmla="*/ 0 h 175"/>
                <a:gd name="T38" fmla="*/ 0 w 293"/>
                <a:gd name="T39" fmla="*/ 0 h 175"/>
                <a:gd name="T40" fmla="*/ 0 w 293"/>
                <a:gd name="T41" fmla="*/ 0 h 175"/>
                <a:gd name="T42" fmla="*/ 0 w 293"/>
                <a:gd name="T43" fmla="*/ 0 h 175"/>
                <a:gd name="T44" fmla="*/ 0 w 293"/>
                <a:gd name="T45" fmla="*/ 0 h 175"/>
                <a:gd name="T46" fmla="*/ 0 w 293"/>
                <a:gd name="T47" fmla="*/ 0 h 175"/>
                <a:gd name="T48" fmla="*/ 0 w 293"/>
                <a:gd name="T49" fmla="*/ 0 h 175"/>
                <a:gd name="T50" fmla="*/ 0 w 293"/>
                <a:gd name="T51" fmla="*/ 0 h 175"/>
                <a:gd name="T52" fmla="*/ 0 w 293"/>
                <a:gd name="T53" fmla="*/ 0 h 175"/>
                <a:gd name="T54" fmla="*/ 0 w 293"/>
                <a:gd name="T55" fmla="*/ 0 h 175"/>
                <a:gd name="T56" fmla="*/ 0 w 293"/>
                <a:gd name="T57" fmla="*/ 0 h 175"/>
                <a:gd name="T58" fmla="*/ 0 w 293"/>
                <a:gd name="T59" fmla="*/ 0 h 175"/>
                <a:gd name="T60" fmla="*/ 0 w 293"/>
                <a:gd name="T61" fmla="*/ 0 h 175"/>
                <a:gd name="T62" fmla="*/ 0 w 293"/>
                <a:gd name="T63" fmla="*/ 0 h 175"/>
                <a:gd name="T64" fmla="*/ 0 w 293"/>
                <a:gd name="T65" fmla="*/ 0 h 175"/>
                <a:gd name="T66" fmla="*/ 0 w 293"/>
                <a:gd name="T67" fmla="*/ 0 h 175"/>
                <a:gd name="T68" fmla="*/ 0 w 293"/>
                <a:gd name="T69" fmla="*/ 0 h 175"/>
                <a:gd name="T70" fmla="*/ 0 w 293"/>
                <a:gd name="T71" fmla="*/ 0 h 175"/>
                <a:gd name="T72" fmla="*/ 0 w 293"/>
                <a:gd name="T73" fmla="*/ 0 h 175"/>
                <a:gd name="T74" fmla="*/ 0 w 293"/>
                <a:gd name="T75" fmla="*/ 0 h 175"/>
                <a:gd name="T76" fmla="*/ 0 w 293"/>
                <a:gd name="T77" fmla="*/ 0 h 175"/>
                <a:gd name="T78" fmla="*/ 0 w 293"/>
                <a:gd name="T79" fmla="*/ 0 h 175"/>
                <a:gd name="T80" fmla="*/ 0 w 293"/>
                <a:gd name="T81" fmla="*/ 0 h 175"/>
                <a:gd name="T82" fmla="*/ 0 w 293"/>
                <a:gd name="T83" fmla="*/ 0 h 175"/>
                <a:gd name="T84" fmla="*/ 0 w 293"/>
                <a:gd name="T85" fmla="*/ 0 h 175"/>
                <a:gd name="T86" fmla="*/ 0 w 293"/>
                <a:gd name="T87" fmla="*/ 0 h 175"/>
                <a:gd name="T88" fmla="*/ 0 w 293"/>
                <a:gd name="T89" fmla="*/ 0 h 175"/>
                <a:gd name="T90" fmla="*/ 0 w 293"/>
                <a:gd name="T91" fmla="*/ 0 h 175"/>
                <a:gd name="T92" fmla="*/ 0 w 293"/>
                <a:gd name="T93" fmla="*/ 0 h 175"/>
                <a:gd name="T94" fmla="*/ 0 w 293"/>
                <a:gd name="T95" fmla="*/ 0 h 175"/>
                <a:gd name="T96" fmla="*/ 0 w 293"/>
                <a:gd name="T97" fmla="*/ 0 h 175"/>
                <a:gd name="T98" fmla="*/ 0 w 293"/>
                <a:gd name="T99" fmla="*/ 0 h 175"/>
                <a:gd name="T100" fmla="*/ 0 w 293"/>
                <a:gd name="T101" fmla="*/ 0 h 175"/>
                <a:gd name="T102" fmla="*/ 0 w 293"/>
                <a:gd name="T103" fmla="*/ 0 h 175"/>
                <a:gd name="T104" fmla="*/ 0 w 293"/>
                <a:gd name="T105" fmla="*/ 0 h 17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3" h="175">
                  <a:moveTo>
                    <a:pt x="219" y="0"/>
                  </a:moveTo>
                  <a:lnTo>
                    <a:pt x="221" y="0"/>
                  </a:lnTo>
                  <a:lnTo>
                    <a:pt x="225" y="0"/>
                  </a:lnTo>
                  <a:lnTo>
                    <a:pt x="228" y="0"/>
                  </a:lnTo>
                  <a:lnTo>
                    <a:pt x="236" y="4"/>
                  </a:lnTo>
                  <a:lnTo>
                    <a:pt x="244" y="6"/>
                  </a:lnTo>
                  <a:lnTo>
                    <a:pt x="253" y="7"/>
                  </a:lnTo>
                  <a:lnTo>
                    <a:pt x="261" y="13"/>
                  </a:lnTo>
                  <a:lnTo>
                    <a:pt x="270" y="19"/>
                  </a:lnTo>
                  <a:lnTo>
                    <a:pt x="278" y="23"/>
                  </a:lnTo>
                  <a:lnTo>
                    <a:pt x="285" y="32"/>
                  </a:lnTo>
                  <a:lnTo>
                    <a:pt x="287" y="34"/>
                  </a:lnTo>
                  <a:lnTo>
                    <a:pt x="289" y="40"/>
                  </a:lnTo>
                  <a:lnTo>
                    <a:pt x="291" y="44"/>
                  </a:lnTo>
                  <a:lnTo>
                    <a:pt x="293" y="49"/>
                  </a:lnTo>
                  <a:lnTo>
                    <a:pt x="293" y="55"/>
                  </a:lnTo>
                  <a:lnTo>
                    <a:pt x="293" y="61"/>
                  </a:lnTo>
                  <a:lnTo>
                    <a:pt x="291" y="66"/>
                  </a:lnTo>
                  <a:lnTo>
                    <a:pt x="291" y="74"/>
                  </a:lnTo>
                  <a:lnTo>
                    <a:pt x="287" y="82"/>
                  </a:lnTo>
                  <a:lnTo>
                    <a:pt x="285" y="89"/>
                  </a:lnTo>
                  <a:lnTo>
                    <a:pt x="282" y="93"/>
                  </a:lnTo>
                  <a:lnTo>
                    <a:pt x="280" y="97"/>
                  </a:lnTo>
                  <a:lnTo>
                    <a:pt x="278" y="103"/>
                  </a:lnTo>
                  <a:lnTo>
                    <a:pt x="276" y="106"/>
                  </a:lnTo>
                  <a:lnTo>
                    <a:pt x="268" y="114"/>
                  </a:lnTo>
                  <a:lnTo>
                    <a:pt x="263" y="122"/>
                  </a:lnTo>
                  <a:lnTo>
                    <a:pt x="255" y="129"/>
                  </a:lnTo>
                  <a:lnTo>
                    <a:pt x="247" y="135"/>
                  </a:lnTo>
                  <a:lnTo>
                    <a:pt x="238" y="141"/>
                  </a:lnTo>
                  <a:lnTo>
                    <a:pt x="230" y="146"/>
                  </a:lnTo>
                  <a:lnTo>
                    <a:pt x="225" y="148"/>
                  </a:lnTo>
                  <a:lnTo>
                    <a:pt x="221" y="152"/>
                  </a:lnTo>
                  <a:lnTo>
                    <a:pt x="215" y="154"/>
                  </a:lnTo>
                  <a:lnTo>
                    <a:pt x="211" y="156"/>
                  </a:lnTo>
                  <a:lnTo>
                    <a:pt x="207" y="158"/>
                  </a:lnTo>
                  <a:lnTo>
                    <a:pt x="202" y="160"/>
                  </a:lnTo>
                  <a:lnTo>
                    <a:pt x="196" y="160"/>
                  </a:lnTo>
                  <a:lnTo>
                    <a:pt x="192" y="162"/>
                  </a:lnTo>
                  <a:lnTo>
                    <a:pt x="187" y="163"/>
                  </a:lnTo>
                  <a:lnTo>
                    <a:pt x="183" y="165"/>
                  </a:lnTo>
                  <a:lnTo>
                    <a:pt x="177" y="167"/>
                  </a:lnTo>
                  <a:lnTo>
                    <a:pt x="173" y="167"/>
                  </a:lnTo>
                  <a:lnTo>
                    <a:pt x="168" y="169"/>
                  </a:lnTo>
                  <a:lnTo>
                    <a:pt x="164" y="169"/>
                  </a:lnTo>
                  <a:lnTo>
                    <a:pt x="158" y="171"/>
                  </a:lnTo>
                  <a:lnTo>
                    <a:pt x="152" y="171"/>
                  </a:lnTo>
                  <a:lnTo>
                    <a:pt x="149" y="173"/>
                  </a:lnTo>
                  <a:lnTo>
                    <a:pt x="143" y="173"/>
                  </a:lnTo>
                  <a:lnTo>
                    <a:pt x="139" y="173"/>
                  </a:lnTo>
                  <a:lnTo>
                    <a:pt x="133" y="175"/>
                  </a:lnTo>
                  <a:lnTo>
                    <a:pt x="129" y="175"/>
                  </a:lnTo>
                  <a:lnTo>
                    <a:pt x="124" y="175"/>
                  </a:lnTo>
                  <a:lnTo>
                    <a:pt x="120" y="175"/>
                  </a:lnTo>
                  <a:lnTo>
                    <a:pt x="114" y="175"/>
                  </a:lnTo>
                  <a:lnTo>
                    <a:pt x="105" y="175"/>
                  </a:lnTo>
                  <a:lnTo>
                    <a:pt x="97" y="175"/>
                  </a:lnTo>
                  <a:lnTo>
                    <a:pt x="90" y="175"/>
                  </a:lnTo>
                  <a:lnTo>
                    <a:pt x="80" y="175"/>
                  </a:lnTo>
                  <a:lnTo>
                    <a:pt x="72" y="175"/>
                  </a:lnTo>
                  <a:lnTo>
                    <a:pt x="67" y="175"/>
                  </a:lnTo>
                  <a:lnTo>
                    <a:pt x="61" y="173"/>
                  </a:lnTo>
                  <a:lnTo>
                    <a:pt x="55" y="173"/>
                  </a:lnTo>
                  <a:lnTo>
                    <a:pt x="52" y="173"/>
                  </a:lnTo>
                  <a:lnTo>
                    <a:pt x="48" y="173"/>
                  </a:lnTo>
                  <a:lnTo>
                    <a:pt x="42" y="173"/>
                  </a:lnTo>
                  <a:lnTo>
                    <a:pt x="40" y="173"/>
                  </a:lnTo>
                  <a:lnTo>
                    <a:pt x="0" y="160"/>
                  </a:lnTo>
                  <a:lnTo>
                    <a:pt x="2" y="158"/>
                  </a:lnTo>
                  <a:lnTo>
                    <a:pt x="6" y="154"/>
                  </a:lnTo>
                  <a:lnTo>
                    <a:pt x="10" y="150"/>
                  </a:lnTo>
                  <a:lnTo>
                    <a:pt x="13" y="148"/>
                  </a:lnTo>
                  <a:lnTo>
                    <a:pt x="19" y="142"/>
                  </a:lnTo>
                  <a:lnTo>
                    <a:pt x="25" y="141"/>
                  </a:lnTo>
                  <a:lnTo>
                    <a:pt x="29" y="135"/>
                  </a:lnTo>
                  <a:lnTo>
                    <a:pt x="34" y="129"/>
                  </a:lnTo>
                  <a:lnTo>
                    <a:pt x="40" y="125"/>
                  </a:lnTo>
                  <a:lnTo>
                    <a:pt x="48" y="122"/>
                  </a:lnTo>
                  <a:lnTo>
                    <a:pt x="55" y="116"/>
                  </a:lnTo>
                  <a:lnTo>
                    <a:pt x="63" y="110"/>
                  </a:lnTo>
                  <a:lnTo>
                    <a:pt x="71" y="104"/>
                  </a:lnTo>
                  <a:lnTo>
                    <a:pt x="78" y="99"/>
                  </a:lnTo>
                  <a:lnTo>
                    <a:pt x="86" y="93"/>
                  </a:lnTo>
                  <a:lnTo>
                    <a:pt x="93" y="87"/>
                  </a:lnTo>
                  <a:lnTo>
                    <a:pt x="101" y="82"/>
                  </a:lnTo>
                  <a:lnTo>
                    <a:pt x="109" y="76"/>
                  </a:lnTo>
                  <a:lnTo>
                    <a:pt x="114" y="70"/>
                  </a:lnTo>
                  <a:lnTo>
                    <a:pt x="122" y="65"/>
                  </a:lnTo>
                  <a:lnTo>
                    <a:pt x="129" y="59"/>
                  </a:lnTo>
                  <a:lnTo>
                    <a:pt x="137" y="55"/>
                  </a:lnTo>
                  <a:lnTo>
                    <a:pt x="145" y="49"/>
                  </a:lnTo>
                  <a:lnTo>
                    <a:pt x="150" y="46"/>
                  </a:lnTo>
                  <a:lnTo>
                    <a:pt x="156" y="40"/>
                  </a:lnTo>
                  <a:lnTo>
                    <a:pt x="162" y="36"/>
                  </a:lnTo>
                  <a:lnTo>
                    <a:pt x="168" y="32"/>
                  </a:lnTo>
                  <a:lnTo>
                    <a:pt x="171" y="30"/>
                  </a:lnTo>
                  <a:lnTo>
                    <a:pt x="177" y="26"/>
                  </a:lnTo>
                  <a:lnTo>
                    <a:pt x="181" y="26"/>
                  </a:lnTo>
                  <a:lnTo>
                    <a:pt x="185" y="21"/>
                  </a:lnTo>
                  <a:lnTo>
                    <a:pt x="190" y="19"/>
                  </a:lnTo>
                  <a:lnTo>
                    <a:pt x="194" y="17"/>
                  </a:lnTo>
                  <a:lnTo>
                    <a:pt x="200" y="13"/>
                  </a:lnTo>
                  <a:lnTo>
                    <a:pt x="206" y="9"/>
                  </a:lnTo>
                  <a:lnTo>
                    <a:pt x="211" y="7"/>
                  </a:lnTo>
                  <a:lnTo>
                    <a:pt x="217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E6E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3045" y="1887"/>
              <a:ext cx="177" cy="45"/>
            </a:xfrm>
            <a:custGeom>
              <a:avLst/>
              <a:gdLst>
                <a:gd name="T0" fmla="*/ 1 w 353"/>
                <a:gd name="T1" fmla="*/ 1 h 90"/>
                <a:gd name="T2" fmla="*/ 1 w 353"/>
                <a:gd name="T3" fmla="*/ 1 h 90"/>
                <a:gd name="T4" fmla="*/ 1 w 353"/>
                <a:gd name="T5" fmla="*/ 1 h 90"/>
                <a:gd name="T6" fmla="*/ 1 w 353"/>
                <a:gd name="T7" fmla="*/ 1 h 90"/>
                <a:gd name="T8" fmla="*/ 1 w 353"/>
                <a:gd name="T9" fmla="*/ 1 h 90"/>
                <a:gd name="T10" fmla="*/ 1 w 353"/>
                <a:gd name="T11" fmla="*/ 1 h 90"/>
                <a:gd name="T12" fmla="*/ 1 w 353"/>
                <a:gd name="T13" fmla="*/ 1 h 90"/>
                <a:gd name="T14" fmla="*/ 1 w 353"/>
                <a:gd name="T15" fmla="*/ 1 h 90"/>
                <a:gd name="T16" fmla="*/ 1 w 353"/>
                <a:gd name="T17" fmla="*/ 1 h 90"/>
                <a:gd name="T18" fmla="*/ 1 w 353"/>
                <a:gd name="T19" fmla="*/ 1 h 90"/>
                <a:gd name="T20" fmla="*/ 1 w 353"/>
                <a:gd name="T21" fmla="*/ 1 h 90"/>
                <a:gd name="T22" fmla="*/ 1 w 353"/>
                <a:gd name="T23" fmla="*/ 1 h 90"/>
                <a:gd name="T24" fmla="*/ 1 w 353"/>
                <a:gd name="T25" fmla="*/ 1 h 90"/>
                <a:gd name="T26" fmla="*/ 1 w 353"/>
                <a:gd name="T27" fmla="*/ 1 h 90"/>
                <a:gd name="T28" fmla="*/ 1 w 353"/>
                <a:gd name="T29" fmla="*/ 1 h 90"/>
                <a:gd name="T30" fmla="*/ 1 w 353"/>
                <a:gd name="T31" fmla="*/ 1 h 90"/>
                <a:gd name="T32" fmla="*/ 1 w 353"/>
                <a:gd name="T33" fmla="*/ 1 h 90"/>
                <a:gd name="T34" fmla="*/ 1 w 353"/>
                <a:gd name="T35" fmla="*/ 1 h 90"/>
                <a:gd name="T36" fmla="*/ 1 w 353"/>
                <a:gd name="T37" fmla="*/ 1 h 90"/>
                <a:gd name="T38" fmla="*/ 1 w 353"/>
                <a:gd name="T39" fmla="*/ 1 h 90"/>
                <a:gd name="T40" fmla="*/ 1 w 353"/>
                <a:gd name="T41" fmla="*/ 1 h 90"/>
                <a:gd name="T42" fmla="*/ 1 w 353"/>
                <a:gd name="T43" fmla="*/ 1 h 90"/>
                <a:gd name="T44" fmla="*/ 1 w 353"/>
                <a:gd name="T45" fmla="*/ 1 h 90"/>
                <a:gd name="T46" fmla="*/ 1 w 353"/>
                <a:gd name="T47" fmla="*/ 1 h 90"/>
                <a:gd name="T48" fmla="*/ 1 w 353"/>
                <a:gd name="T49" fmla="*/ 1 h 90"/>
                <a:gd name="T50" fmla="*/ 1 w 353"/>
                <a:gd name="T51" fmla="*/ 1 h 90"/>
                <a:gd name="T52" fmla="*/ 1 w 353"/>
                <a:gd name="T53" fmla="*/ 1 h 90"/>
                <a:gd name="T54" fmla="*/ 1 w 353"/>
                <a:gd name="T55" fmla="*/ 1 h 90"/>
                <a:gd name="T56" fmla="*/ 1 w 353"/>
                <a:gd name="T57" fmla="*/ 1 h 90"/>
                <a:gd name="T58" fmla="*/ 1 w 353"/>
                <a:gd name="T59" fmla="*/ 1 h 90"/>
                <a:gd name="T60" fmla="*/ 1 w 353"/>
                <a:gd name="T61" fmla="*/ 1 h 90"/>
                <a:gd name="T62" fmla="*/ 1 w 353"/>
                <a:gd name="T63" fmla="*/ 1 h 90"/>
                <a:gd name="T64" fmla="*/ 1 w 353"/>
                <a:gd name="T65" fmla="*/ 1 h 90"/>
                <a:gd name="T66" fmla="*/ 1 w 353"/>
                <a:gd name="T67" fmla="*/ 1 h 90"/>
                <a:gd name="T68" fmla="*/ 1 w 353"/>
                <a:gd name="T69" fmla="*/ 1 h 90"/>
                <a:gd name="T70" fmla="*/ 1 w 353"/>
                <a:gd name="T71" fmla="*/ 1 h 90"/>
                <a:gd name="T72" fmla="*/ 1 w 353"/>
                <a:gd name="T73" fmla="*/ 1 h 90"/>
                <a:gd name="T74" fmla="*/ 1 w 353"/>
                <a:gd name="T75" fmla="*/ 1 h 90"/>
                <a:gd name="T76" fmla="*/ 1 w 353"/>
                <a:gd name="T77" fmla="*/ 1 h 90"/>
                <a:gd name="T78" fmla="*/ 1 w 353"/>
                <a:gd name="T79" fmla="*/ 1 h 90"/>
                <a:gd name="T80" fmla="*/ 1 w 353"/>
                <a:gd name="T81" fmla="*/ 1 h 90"/>
                <a:gd name="T82" fmla="*/ 1 w 353"/>
                <a:gd name="T83" fmla="*/ 1 h 90"/>
                <a:gd name="T84" fmla="*/ 1 w 353"/>
                <a:gd name="T85" fmla="*/ 1 h 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53" h="90">
                  <a:moveTo>
                    <a:pt x="55" y="50"/>
                  </a:moveTo>
                  <a:lnTo>
                    <a:pt x="57" y="50"/>
                  </a:lnTo>
                  <a:lnTo>
                    <a:pt x="64" y="50"/>
                  </a:lnTo>
                  <a:lnTo>
                    <a:pt x="68" y="50"/>
                  </a:lnTo>
                  <a:lnTo>
                    <a:pt x="74" y="50"/>
                  </a:lnTo>
                  <a:lnTo>
                    <a:pt x="80" y="50"/>
                  </a:lnTo>
                  <a:lnTo>
                    <a:pt x="87" y="50"/>
                  </a:lnTo>
                  <a:lnTo>
                    <a:pt x="95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21" y="48"/>
                  </a:lnTo>
                  <a:lnTo>
                    <a:pt x="125" y="48"/>
                  </a:lnTo>
                  <a:lnTo>
                    <a:pt x="131" y="48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6" y="46"/>
                  </a:lnTo>
                  <a:lnTo>
                    <a:pt x="152" y="46"/>
                  </a:lnTo>
                  <a:lnTo>
                    <a:pt x="158" y="46"/>
                  </a:lnTo>
                  <a:lnTo>
                    <a:pt x="163" y="46"/>
                  </a:lnTo>
                  <a:lnTo>
                    <a:pt x="169" y="44"/>
                  </a:lnTo>
                  <a:lnTo>
                    <a:pt x="173" y="44"/>
                  </a:lnTo>
                  <a:lnTo>
                    <a:pt x="178" y="44"/>
                  </a:lnTo>
                  <a:lnTo>
                    <a:pt x="184" y="42"/>
                  </a:lnTo>
                  <a:lnTo>
                    <a:pt x="190" y="42"/>
                  </a:lnTo>
                  <a:lnTo>
                    <a:pt x="196" y="40"/>
                  </a:lnTo>
                  <a:lnTo>
                    <a:pt x="201" y="40"/>
                  </a:lnTo>
                  <a:lnTo>
                    <a:pt x="207" y="40"/>
                  </a:lnTo>
                  <a:lnTo>
                    <a:pt x="213" y="38"/>
                  </a:lnTo>
                  <a:lnTo>
                    <a:pt x="218" y="38"/>
                  </a:lnTo>
                  <a:lnTo>
                    <a:pt x="224" y="36"/>
                  </a:lnTo>
                  <a:lnTo>
                    <a:pt x="230" y="36"/>
                  </a:lnTo>
                  <a:lnTo>
                    <a:pt x="234" y="34"/>
                  </a:lnTo>
                  <a:lnTo>
                    <a:pt x="239" y="33"/>
                  </a:lnTo>
                  <a:lnTo>
                    <a:pt x="245" y="33"/>
                  </a:lnTo>
                  <a:lnTo>
                    <a:pt x="253" y="33"/>
                  </a:lnTo>
                  <a:lnTo>
                    <a:pt x="256" y="31"/>
                  </a:lnTo>
                  <a:lnTo>
                    <a:pt x="262" y="29"/>
                  </a:lnTo>
                  <a:lnTo>
                    <a:pt x="266" y="27"/>
                  </a:lnTo>
                  <a:lnTo>
                    <a:pt x="272" y="25"/>
                  </a:lnTo>
                  <a:lnTo>
                    <a:pt x="275" y="23"/>
                  </a:lnTo>
                  <a:lnTo>
                    <a:pt x="281" y="21"/>
                  </a:lnTo>
                  <a:lnTo>
                    <a:pt x="285" y="19"/>
                  </a:lnTo>
                  <a:lnTo>
                    <a:pt x="291" y="19"/>
                  </a:lnTo>
                  <a:lnTo>
                    <a:pt x="298" y="14"/>
                  </a:lnTo>
                  <a:lnTo>
                    <a:pt x="308" y="10"/>
                  </a:lnTo>
                  <a:lnTo>
                    <a:pt x="313" y="6"/>
                  </a:lnTo>
                  <a:lnTo>
                    <a:pt x="321" y="0"/>
                  </a:lnTo>
                  <a:lnTo>
                    <a:pt x="323" y="2"/>
                  </a:lnTo>
                  <a:lnTo>
                    <a:pt x="329" y="6"/>
                  </a:lnTo>
                  <a:lnTo>
                    <a:pt x="331" y="8"/>
                  </a:lnTo>
                  <a:lnTo>
                    <a:pt x="332" y="12"/>
                  </a:lnTo>
                  <a:lnTo>
                    <a:pt x="332" y="17"/>
                  </a:lnTo>
                  <a:lnTo>
                    <a:pt x="331" y="23"/>
                  </a:lnTo>
                  <a:lnTo>
                    <a:pt x="334" y="23"/>
                  </a:lnTo>
                  <a:lnTo>
                    <a:pt x="340" y="23"/>
                  </a:lnTo>
                  <a:lnTo>
                    <a:pt x="348" y="25"/>
                  </a:lnTo>
                  <a:lnTo>
                    <a:pt x="352" y="27"/>
                  </a:lnTo>
                  <a:lnTo>
                    <a:pt x="353" y="33"/>
                  </a:lnTo>
                  <a:lnTo>
                    <a:pt x="352" y="34"/>
                  </a:lnTo>
                  <a:lnTo>
                    <a:pt x="352" y="40"/>
                  </a:lnTo>
                  <a:lnTo>
                    <a:pt x="350" y="44"/>
                  </a:lnTo>
                  <a:lnTo>
                    <a:pt x="348" y="52"/>
                  </a:lnTo>
                  <a:lnTo>
                    <a:pt x="344" y="53"/>
                  </a:lnTo>
                  <a:lnTo>
                    <a:pt x="340" y="55"/>
                  </a:lnTo>
                  <a:lnTo>
                    <a:pt x="334" y="57"/>
                  </a:lnTo>
                  <a:lnTo>
                    <a:pt x="331" y="61"/>
                  </a:lnTo>
                  <a:lnTo>
                    <a:pt x="325" y="63"/>
                  </a:lnTo>
                  <a:lnTo>
                    <a:pt x="319" y="65"/>
                  </a:lnTo>
                  <a:lnTo>
                    <a:pt x="312" y="67"/>
                  </a:lnTo>
                  <a:lnTo>
                    <a:pt x="306" y="71"/>
                  </a:lnTo>
                  <a:lnTo>
                    <a:pt x="296" y="71"/>
                  </a:lnTo>
                  <a:lnTo>
                    <a:pt x="289" y="72"/>
                  </a:lnTo>
                  <a:lnTo>
                    <a:pt x="281" y="74"/>
                  </a:lnTo>
                  <a:lnTo>
                    <a:pt x="272" y="76"/>
                  </a:lnTo>
                  <a:lnTo>
                    <a:pt x="268" y="76"/>
                  </a:lnTo>
                  <a:lnTo>
                    <a:pt x="264" y="76"/>
                  </a:lnTo>
                  <a:lnTo>
                    <a:pt x="258" y="78"/>
                  </a:lnTo>
                  <a:lnTo>
                    <a:pt x="255" y="78"/>
                  </a:lnTo>
                  <a:lnTo>
                    <a:pt x="245" y="80"/>
                  </a:lnTo>
                  <a:lnTo>
                    <a:pt x="237" y="82"/>
                  </a:lnTo>
                  <a:lnTo>
                    <a:pt x="232" y="82"/>
                  </a:lnTo>
                  <a:lnTo>
                    <a:pt x="226" y="82"/>
                  </a:lnTo>
                  <a:lnTo>
                    <a:pt x="222" y="82"/>
                  </a:lnTo>
                  <a:lnTo>
                    <a:pt x="218" y="84"/>
                  </a:lnTo>
                  <a:lnTo>
                    <a:pt x="209" y="84"/>
                  </a:lnTo>
                  <a:lnTo>
                    <a:pt x="201" y="84"/>
                  </a:lnTo>
                  <a:lnTo>
                    <a:pt x="194" y="86"/>
                  </a:lnTo>
                  <a:lnTo>
                    <a:pt x="186" y="86"/>
                  </a:lnTo>
                  <a:lnTo>
                    <a:pt x="178" y="88"/>
                  </a:lnTo>
                  <a:lnTo>
                    <a:pt x="173" y="88"/>
                  </a:lnTo>
                  <a:lnTo>
                    <a:pt x="165" y="88"/>
                  </a:lnTo>
                  <a:lnTo>
                    <a:pt x="161" y="88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6" y="90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7" y="90"/>
                  </a:lnTo>
                  <a:lnTo>
                    <a:pt x="131" y="90"/>
                  </a:lnTo>
                  <a:lnTo>
                    <a:pt x="125" y="88"/>
                  </a:lnTo>
                  <a:lnTo>
                    <a:pt x="121" y="88"/>
                  </a:lnTo>
                  <a:lnTo>
                    <a:pt x="118" y="88"/>
                  </a:lnTo>
                  <a:lnTo>
                    <a:pt x="112" y="88"/>
                  </a:lnTo>
                  <a:lnTo>
                    <a:pt x="108" y="88"/>
                  </a:lnTo>
                  <a:lnTo>
                    <a:pt x="102" y="88"/>
                  </a:lnTo>
                  <a:lnTo>
                    <a:pt x="99" y="88"/>
                  </a:lnTo>
                  <a:lnTo>
                    <a:pt x="93" y="88"/>
                  </a:lnTo>
                  <a:lnTo>
                    <a:pt x="87" y="86"/>
                  </a:lnTo>
                  <a:lnTo>
                    <a:pt x="81" y="86"/>
                  </a:lnTo>
                  <a:lnTo>
                    <a:pt x="74" y="84"/>
                  </a:lnTo>
                  <a:lnTo>
                    <a:pt x="68" y="84"/>
                  </a:lnTo>
                  <a:lnTo>
                    <a:pt x="62" y="84"/>
                  </a:lnTo>
                  <a:lnTo>
                    <a:pt x="57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6" y="78"/>
                  </a:lnTo>
                  <a:lnTo>
                    <a:pt x="23" y="78"/>
                  </a:lnTo>
                  <a:lnTo>
                    <a:pt x="15" y="76"/>
                  </a:lnTo>
                  <a:lnTo>
                    <a:pt x="11" y="76"/>
                  </a:lnTo>
                  <a:lnTo>
                    <a:pt x="5" y="76"/>
                  </a:lnTo>
                  <a:lnTo>
                    <a:pt x="0" y="74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rgbClr val="999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2582" y="2247"/>
              <a:ext cx="170" cy="126"/>
            </a:xfrm>
            <a:custGeom>
              <a:avLst/>
              <a:gdLst>
                <a:gd name="T0" fmla="*/ 1 w 338"/>
                <a:gd name="T1" fmla="*/ 0 h 253"/>
                <a:gd name="T2" fmla="*/ 1 w 338"/>
                <a:gd name="T3" fmla="*/ 0 h 253"/>
                <a:gd name="T4" fmla="*/ 1 w 338"/>
                <a:gd name="T5" fmla="*/ 0 h 253"/>
                <a:gd name="T6" fmla="*/ 1 w 338"/>
                <a:gd name="T7" fmla="*/ 0 h 253"/>
                <a:gd name="T8" fmla="*/ 1 w 338"/>
                <a:gd name="T9" fmla="*/ 0 h 253"/>
                <a:gd name="T10" fmla="*/ 1 w 338"/>
                <a:gd name="T11" fmla="*/ 0 h 253"/>
                <a:gd name="T12" fmla="*/ 1 w 338"/>
                <a:gd name="T13" fmla="*/ 0 h 253"/>
                <a:gd name="T14" fmla="*/ 1 w 338"/>
                <a:gd name="T15" fmla="*/ 0 h 253"/>
                <a:gd name="T16" fmla="*/ 1 w 338"/>
                <a:gd name="T17" fmla="*/ 0 h 253"/>
                <a:gd name="T18" fmla="*/ 1 w 338"/>
                <a:gd name="T19" fmla="*/ 0 h 253"/>
                <a:gd name="T20" fmla="*/ 1 w 338"/>
                <a:gd name="T21" fmla="*/ 0 h 253"/>
                <a:gd name="T22" fmla="*/ 1 w 338"/>
                <a:gd name="T23" fmla="*/ 0 h 253"/>
                <a:gd name="T24" fmla="*/ 1 w 338"/>
                <a:gd name="T25" fmla="*/ 0 h 253"/>
                <a:gd name="T26" fmla="*/ 1 w 338"/>
                <a:gd name="T27" fmla="*/ 0 h 253"/>
                <a:gd name="T28" fmla="*/ 1 w 338"/>
                <a:gd name="T29" fmla="*/ 0 h 253"/>
                <a:gd name="T30" fmla="*/ 1 w 338"/>
                <a:gd name="T31" fmla="*/ 0 h 253"/>
                <a:gd name="T32" fmla="*/ 1 w 338"/>
                <a:gd name="T33" fmla="*/ 0 h 253"/>
                <a:gd name="T34" fmla="*/ 1 w 338"/>
                <a:gd name="T35" fmla="*/ 0 h 253"/>
                <a:gd name="T36" fmla="*/ 1 w 338"/>
                <a:gd name="T37" fmla="*/ 0 h 253"/>
                <a:gd name="T38" fmla="*/ 1 w 338"/>
                <a:gd name="T39" fmla="*/ 0 h 253"/>
                <a:gd name="T40" fmla="*/ 1 w 338"/>
                <a:gd name="T41" fmla="*/ 0 h 253"/>
                <a:gd name="T42" fmla="*/ 1 w 338"/>
                <a:gd name="T43" fmla="*/ 0 h 253"/>
                <a:gd name="T44" fmla="*/ 1 w 338"/>
                <a:gd name="T45" fmla="*/ 0 h 253"/>
                <a:gd name="T46" fmla="*/ 1 w 338"/>
                <a:gd name="T47" fmla="*/ 0 h 253"/>
                <a:gd name="T48" fmla="*/ 1 w 338"/>
                <a:gd name="T49" fmla="*/ 0 h 253"/>
                <a:gd name="T50" fmla="*/ 1 w 338"/>
                <a:gd name="T51" fmla="*/ 0 h 253"/>
                <a:gd name="T52" fmla="*/ 1 w 338"/>
                <a:gd name="T53" fmla="*/ 0 h 253"/>
                <a:gd name="T54" fmla="*/ 1 w 338"/>
                <a:gd name="T55" fmla="*/ 0 h 253"/>
                <a:gd name="T56" fmla="*/ 1 w 338"/>
                <a:gd name="T57" fmla="*/ 0 h 253"/>
                <a:gd name="T58" fmla="*/ 1 w 338"/>
                <a:gd name="T59" fmla="*/ 0 h 253"/>
                <a:gd name="T60" fmla="*/ 1 w 338"/>
                <a:gd name="T61" fmla="*/ 0 h 253"/>
                <a:gd name="T62" fmla="*/ 1 w 338"/>
                <a:gd name="T63" fmla="*/ 0 h 253"/>
                <a:gd name="T64" fmla="*/ 1 w 338"/>
                <a:gd name="T65" fmla="*/ 0 h 253"/>
                <a:gd name="T66" fmla="*/ 1 w 338"/>
                <a:gd name="T67" fmla="*/ 0 h 253"/>
                <a:gd name="T68" fmla="*/ 1 w 338"/>
                <a:gd name="T69" fmla="*/ 0 h 253"/>
                <a:gd name="T70" fmla="*/ 1 w 338"/>
                <a:gd name="T71" fmla="*/ 0 h 253"/>
                <a:gd name="T72" fmla="*/ 1 w 338"/>
                <a:gd name="T73" fmla="*/ 0 h 253"/>
                <a:gd name="T74" fmla="*/ 1 w 338"/>
                <a:gd name="T75" fmla="*/ 0 h 253"/>
                <a:gd name="T76" fmla="*/ 1 w 338"/>
                <a:gd name="T77" fmla="*/ 0 h 253"/>
                <a:gd name="T78" fmla="*/ 1 w 338"/>
                <a:gd name="T79" fmla="*/ 0 h 253"/>
                <a:gd name="T80" fmla="*/ 1 w 338"/>
                <a:gd name="T81" fmla="*/ 0 h 253"/>
                <a:gd name="T82" fmla="*/ 1 w 338"/>
                <a:gd name="T83" fmla="*/ 0 h 253"/>
                <a:gd name="T84" fmla="*/ 1 w 338"/>
                <a:gd name="T85" fmla="*/ 0 h 253"/>
                <a:gd name="T86" fmla="*/ 1 w 338"/>
                <a:gd name="T87" fmla="*/ 0 h 253"/>
                <a:gd name="T88" fmla="*/ 0 w 338"/>
                <a:gd name="T89" fmla="*/ 0 h 2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38" h="253">
                  <a:moveTo>
                    <a:pt x="0" y="69"/>
                  </a:moveTo>
                  <a:lnTo>
                    <a:pt x="123" y="0"/>
                  </a:lnTo>
                  <a:lnTo>
                    <a:pt x="129" y="4"/>
                  </a:lnTo>
                  <a:lnTo>
                    <a:pt x="131" y="6"/>
                  </a:lnTo>
                  <a:lnTo>
                    <a:pt x="137" y="8"/>
                  </a:lnTo>
                  <a:lnTo>
                    <a:pt x="140" y="11"/>
                  </a:lnTo>
                  <a:lnTo>
                    <a:pt x="144" y="15"/>
                  </a:lnTo>
                  <a:lnTo>
                    <a:pt x="150" y="19"/>
                  </a:lnTo>
                  <a:lnTo>
                    <a:pt x="156" y="23"/>
                  </a:lnTo>
                  <a:lnTo>
                    <a:pt x="161" y="29"/>
                  </a:lnTo>
                  <a:lnTo>
                    <a:pt x="169" y="34"/>
                  </a:lnTo>
                  <a:lnTo>
                    <a:pt x="177" y="38"/>
                  </a:lnTo>
                  <a:lnTo>
                    <a:pt x="184" y="44"/>
                  </a:lnTo>
                  <a:lnTo>
                    <a:pt x="192" y="51"/>
                  </a:lnTo>
                  <a:lnTo>
                    <a:pt x="199" y="57"/>
                  </a:lnTo>
                  <a:lnTo>
                    <a:pt x="207" y="65"/>
                  </a:lnTo>
                  <a:lnTo>
                    <a:pt x="216" y="70"/>
                  </a:lnTo>
                  <a:lnTo>
                    <a:pt x="226" y="78"/>
                  </a:lnTo>
                  <a:lnTo>
                    <a:pt x="234" y="86"/>
                  </a:lnTo>
                  <a:lnTo>
                    <a:pt x="243" y="93"/>
                  </a:lnTo>
                  <a:lnTo>
                    <a:pt x="251" y="101"/>
                  </a:lnTo>
                  <a:lnTo>
                    <a:pt x="256" y="105"/>
                  </a:lnTo>
                  <a:lnTo>
                    <a:pt x="260" y="108"/>
                  </a:lnTo>
                  <a:lnTo>
                    <a:pt x="266" y="112"/>
                  </a:lnTo>
                  <a:lnTo>
                    <a:pt x="270" y="118"/>
                  </a:lnTo>
                  <a:lnTo>
                    <a:pt x="279" y="126"/>
                  </a:lnTo>
                  <a:lnTo>
                    <a:pt x="289" y="133"/>
                  </a:lnTo>
                  <a:lnTo>
                    <a:pt x="293" y="137"/>
                  </a:lnTo>
                  <a:lnTo>
                    <a:pt x="296" y="141"/>
                  </a:lnTo>
                  <a:lnTo>
                    <a:pt x="300" y="146"/>
                  </a:lnTo>
                  <a:lnTo>
                    <a:pt x="306" y="152"/>
                  </a:lnTo>
                  <a:lnTo>
                    <a:pt x="313" y="160"/>
                  </a:lnTo>
                  <a:lnTo>
                    <a:pt x="321" y="169"/>
                  </a:lnTo>
                  <a:lnTo>
                    <a:pt x="325" y="173"/>
                  </a:lnTo>
                  <a:lnTo>
                    <a:pt x="331" y="179"/>
                  </a:lnTo>
                  <a:lnTo>
                    <a:pt x="332" y="183"/>
                  </a:lnTo>
                  <a:lnTo>
                    <a:pt x="338" y="188"/>
                  </a:lnTo>
                  <a:lnTo>
                    <a:pt x="334" y="253"/>
                  </a:lnTo>
                  <a:lnTo>
                    <a:pt x="332" y="251"/>
                  </a:lnTo>
                  <a:lnTo>
                    <a:pt x="327" y="247"/>
                  </a:lnTo>
                  <a:lnTo>
                    <a:pt x="323" y="243"/>
                  </a:lnTo>
                  <a:lnTo>
                    <a:pt x="319" y="242"/>
                  </a:lnTo>
                  <a:lnTo>
                    <a:pt x="313" y="238"/>
                  </a:lnTo>
                  <a:lnTo>
                    <a:pt x="308" y="234"/>
                  </a:lnTo>
                  <a:lnTo>
                    <a:pt x="302" y="230"/>
                  </a:lnTo>
                  <a:lnTo>
                    <a:pt x="294" y="224"/>
                  </a:lnTo>
                  <a:lnTo>
                    <a:pt x="287" y="219"/>
                  </a:lnTo>
                  <a:lnTo>
                    <a:pt x="277" y="213"/>
                  </a:lnTo>
                  <a:lnTo>
                    <a:pt x="274" y="211"/>
                  </a:lnTo>
                  <a:lnTo>
                    <a:pt x="270" y="207"/>
                  </a:lnTo>
                  <a:lnTo>
                    <a:pt x="264" y="204"/>
                  </a:lnTo>
                  <a:lnTo>
                    <a:pt x="260" y="202"/>
                  </a:lnTo>
                  <a:lnTo>
                    <a:pt x="255" y="198"/>
                  </a:lnTo>
                  <a:lnTo>
                    <a:pt x="251" y="194"/>
                  </a:lnTo>
                  <a:lnTo>
                    <a:pt x="245" y="192"/>
                  </a:lnTo>
                  <a:lnTo>
                    <a:pt x="241" y="188"/>
                  </a:lnTo>
                  <a:lnTo>
                    <a:pt x="236" y="185"/>
                  </a:lnTo>
                  <a:lnTo>
                    <a:pt x="230" y="181"/>
                  </a:lnTo>
                  <a:lnTo>
                    <a:pt x="224" y="179"/>
                  </a:lnTo>
                  <a:lnTo>
                    <a:pt x="218" y="175"/>
                  </a:lnTo>
                  <a:lnTo>
                    <a:pt x="213" y="171"/>
                  </a:lnTo>
                  <a:lnTo>
                    <a:pt x="207" y="167"/>
                  </a:lnTo>
                  <a:lnTo>
                    <a:pt x="201" y="164"/>
                  </a:lnTo>
                  <a:lnTo>
                    <a:pt x="197" y="160"/>
                  </a:lnTo>
                  <a:lnTo>
                    <a:pt x="190" y="156"/>
                  </a:lnTo>
                  <a:lnTo>
                    <a:pt x="184" y="154"/>
                  </a:lnTo>
                  <a:lnTo>
                    <a:pt x="178" y="150"/>
                  </a:lnTo>
                  <a:lnTo>
                    <a:pt x="173" y="146"/>
                  </a:lnTo>
                  <a:lnTo>
                    <a:pt x="167" y="143"/>
                  </a:lnTo>
                  <a:lnTo>
                    <a:pt x="161" y="141"/>
                  </a:lnTo>
                  <a:lnTo>
                    <a:pt x="156" y="135"/>
                  </a:lnTo>
                  <a:lnTo>
                    <a:pt x="150" y="133"/>
                  </a:lnTo>
                  <a:lnTo>
                    <a:pt x="142" y="129"/>
                  </a:lnTo>
                  <a:lnTo>
                    <a:pt x="137" y="126"/>
                  </a:lnTo>
                  <a:lnTo>
                    <a:pt x="131" y="122"/>
                  </a:lnTo>
                  <a:lnTo>
                    <a:pt x="123" y="120"/>
                  </a:lnTo>
                  <a:lnTo>
                    <a:pt x="118" y="116"/>
                  </a:lnTo>
                  <a:lnTo>
                    <a:pt x="112" y="114"/>
                  </a:lnTo>
                  <a:lnTo>
                    <a:pt x="104" y="110"/>
                  </a:lnTo>
                  <a:lnTo>
                    <a:pt x="99" y="108"/>
                  </a:lnTo>
                  <a:lnTo>
                    <a:pt x="93" y="105"/>
                  </a:lnTo>
                  <a:lnTo>
                    <a:pt x="87" y="101"/>
                  </a:lnTo>
                  <a:lnTo>
                    <a:pt x="80" y="97"/>
                  </a:lnTo>
                  <a:lnTo>
                    <a:pt x="74" y="95"/>
                  </a:lnTo>
                  <a:lnTo>
                    <a:pt x="68" y="93"/>
                  </a:lnTo>
                  <a:lnTo>
                    <a:pt x="62" y="89"/>
                  </a:lnTo>
                  <a:lnTo>
                    <a:pt x="55" y="88"/>
                  </a:lnTo>
                  <a:lnTo>
                    <a:pt x="51" y="8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BFE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869" y="2320"/>
              <a:ext cx="680" cy="401"/>
            </a:xfrm>
            <a:custGeom>
              <a:avLst/>
              <a:gdLst>
                <a:gd name="T0" fmla="*/ 0 w 1360"/>
                <a:gd name="T1" fmla="*/ 0 h 803"/>
                <a:gd name="T2" fmla="*/ 1 w 1360"/>
                <a:gd name="T3" fmla="*/ 0 h 803"/>
                <a:gd name="T4" fmla="*/ 1 w 1360"/>
                <a:gd name="T5" fmla="*/ 0 h 803"/>
                <a:gd name="T6" fmla="*/ 1 w 1360"/>
                <a:gd name="T7" fmla="*/ 0 h 803"/>
                <a:gd name="T8" fmla="*/ 1 w 1360"/>
                <a:gd name="T9" fmla="*/ 0 h 803"/>
                <a:gd name="T10" fmla="*/ 1 w 1360"/>
                <a:gd name="T11" fmla="*/ 0 h 803"/>
                <a:gd name="T12" fmla="*/ 1 w 1360"/>
                <a:gd name="T13" fmla="*/ 0 h 803"/>
                <a:gd name="T14" fmla="*/ 1 w 1360"/>
                <a:gd name="T15" fmla="*/ 0 h 803"/>
                <a:gd name="T16" fmla="*/ 1 w 1360"/>
                <a:gd name="T17" fmla="*/ 0 h 803"/>
                <a:gd name="T18" fmla="*/ 1 w 1360"/>
                <a:gd name="T19" fmla="*/ 0 h 803"/>
                <a:gd name="T20" fmla="*/ 1 w 1360"/>
                <a:gd name="T21" fmla="*/ 0 h 803"/>
                <a:gd name="T22" fmla="*/ 1 w 1360"/>
                <a:gd name="T23" fmla="*/ 0 h 803"/>
                <a:gd name="T24" fmla="*/ 1 w 1360"/>
                <a:gd name="T25" fmla="*/ 0 h 803"/>
                <a:gd name="T26" fmla="*/ 1 w 1360"/>
                <a:gd name="T27" fmla="*/ 0 h 803"/>
                <a:gd name="T28" fmla="*/ 1 w 1360"/>
                <a:gd name="T29" fmla="*/ 0 h 803"/>
                <a:gd name="T30" fmla="*/ 1 w 1360"/>
                <a:gd name="T31" fmla="*/ 0 h 803"/>
                <a:gd name="T32" fmla="*/ 1 w 1360"/>
                <a:gd name="T33" fmla="*/ 0 h 803"/>
                <a:gd name="T34" fmla="*/ 1 w 1360"/>
                <a:gd name="T35" fmla="*/ 0 h 803"/>
                <a:gd name="T36" fmla="*/ 1 w 1360"/>
                <a:gd name="T37" fmla="*/ 0 h 803"/>
                <a:gd name="T38" fmla="*/ 1 w 1360"/>
                <a:gd name="T39" fmla="*/ 0 h 803"/>
                <a:gd name="T40" fmla="*/ 1 w 1360"/>
                <a:gd name="T41" fmla="*/ 0 h 803"/>
                <a:gd name="T42" fmla="*/ 1 w 1360"/>
                <a:gd name="T43" fmla="*/ 0 h 803"/>
                <a:gd name="T44" fmla="*/ 1 w 1360"/>
                <a:gd name="T45" fmla="*/ 0 h 803"/>
                <a:gd name="T46" fmla="*/ 1 w 1360"/>
                <a:gd name="T47" fmla="*/ 0 h 803"/>
                <a:gd name="T48" fmla="*/ 1 w 1360"/>
                <a:gd name="T49" fmla="*/ 0 h 803"/>
                <a:gd name="T50" fmla="*/ 1 w 1360"/>
                <a:gd name="T51" fmla="*/ 0 h 803"/>
                <a:gd name="T52" fmla="*/ 2 w 1360"/>
                <a:gd name="T53" fmla="*/ 0 h 803"/>
                <a:gd name="T54" fmla="*/ 2 w 1360"/>
                <a:gd name="T55" fmla="*/ 0 h 803"/>
                <a:gd name="T56" fmla="*/ 2 w 1360"/>
                <a:gd name="T57" fmla="*/ 0 h 803"/>
                <a:gd name="T58" fmla="*/ 2 w 1360"/>
                <a:gd name="T59" fmla="*/ 0 h 803"/>
                <a:gd name="T60" fmla="*/ 2 w 1360"/>
                <a:gd name="T61" fmla="*/ 0 h 803"/>
                <a:gd name="T62" fmla="*/ 2 w 1360"/>
                <a:gd name="T63" fmla="*/ 0 h 803"/>
                <a:gd name="T64" fmla="*/ 2 w 1360"/>
                <a:gd name="T65" fmla="*/ 0 h 803"/>
                <a:gd name="T66" fmla="*/ 2 w 1360"/>
                <a:gd name="T67" fmla="*/ 0 h 803"/>
                <a:gd name="T68" fmla="*/ 2 w 1360"/>
                <a:gd name="T69" fmla="*/ 0 h 803"/>
                <a:gd name="T70" fmla="*/ 2 w 1360"/>
                <a:gd name="T71" fmla="*/ 0 h 803"/>
                <a:gd name="T72" fmla="*/ 1 w 1360"/>
                <a:gd name="T73" fmla="*/ 0 h 803"/>
                <a:gd name="T74" fmla="*/ 1 w 1360"/>
                <a:gd name="T75" fmla="*/ 0 h 803"/>
                <a:gd name="T76" fmla="*/ 1 w 1360"/>
                <a:gd name="T77" fmla="*/ 0 h 803"/>
                <a:gd name="T78" fmla="*/ 1 w 1360"/>
                <a:gd name="T79" fmla="*/ 0 h 803"/>
                <a:gd name="T80" fmla="*/ 1 w 1360"/>
                <a:gd name="T81" fmla="*/ 0 h 803"/>
                <a:gd name="T82" fmla="*/ 1 w 1360"/>
                <a:gd name="T83" fmla="*/ 0 h 803"/>
                <a:gd name="T84" fmla="*/ 1 w 1360"/>
                <a:gd name="T85" fmla="*/ 0 h 803"/>
                <a:gd name="T86" fmla="*/ 1 w 1360"/>
                <a:gd name="T87" fmla="*/ 0 h 803"/>
                <a:gd name="T88" fmla="*/ 1 w 1360"/>
                <a:gd name="T89" fmla="*/ 0 h 803"/>
                <a:gd name="T90" fmla="*/ 1 w 1360"/>
                <a:gd name="T91" fmla="*/ 0 h 803"/>
                <a:gd name="T92" fmla="*/ 1 w 1360"/>
                <a:gd name="T93" fmla="*/ 0 h 803"/>
                <a:gd name="T94" fmla="*/ 1 w 1360"/>
                <a:gd name="T95" fmla="*/ 0 h 803"/>
                <a:gd name="T96" fmla="*/ 1 w 1360"/>
                <a:gd name="T97" fmla="*/ 0 h 803"/>
                <a:gd name="T98" fmla="*/ 1 w 1360"/>
                <a:gd name="T99" fmla="*/ 0 h 803"/>
                <a:gd name="T100" fmla="*/ 1 w 1360"/>
                <a:gd name="T101" fmla="*/ 0 h 803"/>
                <a:gd name="T102" fmla="*/ 1 w 1360"/>
                <a:gd name="T103" fmla="*/ 0 h 803"/>
                <a:gd name="T104" fmla="*/ 1 w 1360"/>
                <a:gd name="T105" fmla="*/ 0 h 803"/>
                <a:gd name="T106" fmla="*/ 1 w 1360"/>
                <a:gd name="T107" fmla="*/ 0 h 803"/>
                <a:gd name="T108" fmla="*/ 1 w 1360"/>
                <a:gd name="T109" fmla="*/ 0 h 80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60" h="803">
                  <a:moveTo>
                    <a:pt x="0" y="145"/>
                  </a:moveTo>
                  <a:lnTo>
                    <a:pt x="0" y="141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116"/>
                  </a:lnTo>
                  <a:lnTo>
                    <a:pt x="2" y="111"/>
                  </a:lnTo>
                  <a:lnTo>
                    <a:pt x="2" y="105"/>
                  </a:lnTo>
                  <a:lnTo>
                    <a:pt x="4" y="99"/>
                  </a:lnTo>
                  <a:lnTo>
                    <a:pt x="4" y="94"/>
                  </a:lnTo>
                  <a:lnTo>
                    <a:pt x="6" y="88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8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11" y="52"/>
                  </a:lnTo>
                  <a:lnTo>
                    <a:pt x="11" y="46"/>
                  </a:lnTo>
                  <a:lnTo>
                    <a:pt x="13" y="42"/>
                  </a:lnTo>
                  <a:lnTo>
                    <a:pt x="13" y="37"/>
                  </a:lnTo>
                  <a:lnTo>
                    <a:pt x="15" y="33"/>
                  </a:lnTo>
                  <a:lnTo>
                    <a:pt x="17" y="27"/>
                  </a:lnTo>
                  <a:lnTo>
                    <a:pt x="19" y="21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3" y="6"/>
                  </a:lnTo>
                  <a:lnTo>
                    <a:pt x="27" y="0"/>
                  </a:lnTo>
                  <a:lnTo>
                    <a:pt x="30" y="2"/>
                  </a:lnTo>
                  <a:lnTo>
                    <a:pt x="32" y="8"/>
                  </a:lnTo>
                  <a:lnTo>
                    <a:pt x="38" y="14"/>
                  </a:lnTo>
                  <a:lnTo>
                    <a:pt x="46" y="19"/>
                  </a:lnTo>
                  <a:lnTo>
                    <a:pt x="51" y="27"/>
                  </a:lnTo>
                  <a:lnTo>
                    <a:pt x="55" y="31"/>
                  </a:lnTo>
                  <a:lnTo>
                    <a:pt x="61" y="37"/>
                  </a:lnTo>
                  <a:lnTo>
                    <a:pt x="65" y="42"/>
                  </a:lnTo>
                  <a:lnTo>
                    <a:pt x="70" y="48"/>
                  </a:lnTo>
                  <a:lnTo>
                    <a:pt x="76" y="52"/>
                  </a:lnTo>
                  <a:lnTo>
                    <a:pt x="80" y="59"/>
                  </a:lnTo>
                  <a:lnTo>
                    <a:pt x="86" y="65"/>
                  </a:lnTo>
                  <a:lnTo>
                    <a:pt x="91" y="71"/>
                  </a:lnTo>
                  <a:lnTo>
                    <a:pt x="97" y="78"/>
                  </a:lnTo>
                  <a:lnTo>
                    <a:pt x="103" y="84"/>
                  </a:lnTo>
                  <a:lnTo>
                    <a:pt x="108" y="92"/>
                  </a:lnTo>
                  <a:lnTo>
                    <a:pt x="116" y="101"/>
                  </a:lnTo>
                  <a:lnTo>
                    <a:pt x="122" y="109"/>
                  </a:lnTo>
                  <a:lnTo>
                    <a:pt x="127" y="116"/>
                  </a:lnTo>
                  <a:lnTo>
                    <a:pt x="135" y="124"/>
                  </a:lnTo>
                  <a:lnTo>
                    <a:pt x="143" y="134"/>
                  </a:lnTo>
                  <a:lnTo>
                    <a:pt x="150" y="141"/>
                  </a:lnTo>
                  <a:lnTo>
                    <a:pt x="158" y="149"/>
                  </a:lnTo>
                  <a:lnTo>
                    <a:pt x="165" y="158"/>
                  </a:lnTo>
                  <a:lnTo>
                    <a:pt x="173" y="168"/>
                  </a:lnTo>
                  <a:lnTo>
                    <a:pt x="179" y="177"/>
                  </a:lnTo>
                  <a:lnTo>
                    <a:pt x="186" y="187"/>
                  </a:lnTo>
                  <a:lnTo>
                    <a:pt x="194" y="194"/>
                  </a:lnTo>
                  <a:lnTo>
                    <a:pt x="202" y="206"/>
                  </a:lnTo>
                  <a:lnTo>
                    <a:pt x="209" y="215"/>
                  </a:lnTo>
                  <a:lnTo>
                    <a:pt x="217" y="225"/>
                  </a:lnTo>
                  <a:lnTo>
                    <a:pt x="222" y="234"/>
                  </a:lnTo>
                  <a:lnTo>
                    <a:pt x="232" y="244"/>
                  </a:lnTo>
                  <a:lnTo>
                    <a:pt x="240" y="255"/>
                  </a:lnTo>
                  <a:lnTo>
                    <a:pt x="247" y="265"/>
                  </a:lnTo>
                  <a:lnTo>
                    <a:pt x="255" y="274"/>
                  </a:lnTo>
                  <a:lnTo>
                    <a:pt x="260" y="284"/>
                  </a:lnTo>
                  <a:lnTo>
                    <a:pt x="268" y="295"/>
                  </a:lnTo>
                  <a:lnTo>
                    <a:pt x="276" y="305"/>
                  </a:lnTo>
                  <a:lnTo>
                    <a:pt x="283" y="316"/>
                  </a:lnTo>
                  <a:lnTo>
                    <a:pt x="293" y="328"/>
                  </a:lnTo>
                  <a:lnTo>
                    <a:pt x="298" y="337"/>
                  </a:lnTo>
                  <a:lnTo>
                    <a:pt x="306" y="347"/>
                  </a:lnTo>
                  <a:lnTo>
                    <a:pt x="312" y="358"/>
                  </a:lnTo>
                  <a:lnTo>
                    <a:pt x="319" y="367"/>
                  </a:lnTo>
                  <a:lnTo>
                    <a:pt x="325" y="379"/>
                  </a:lnTo>
                  <a:lnTo>
                    <a:pt x="333" y="388"/>
                  </a:lnTo>
                  <a:lnTo>
                    <a:pt x="338" y="398"/>
                  </a:lnTo>
                  <a:lnTo>
                    <a:pt x="346" y="409"/>
                  </a:lnTo>
                  <a:lnTo>
                    <a:pt x="352" y="419"/>
                  </a:lnTo>
                  <a:lnTo>
                    <a:pt x="357" y="430"/>
                  </a:lnTo>
                  <a:lnTo>
                    <a:pt x="363" y="440"/>
                  </a:lnTo>
                  <a:lnTo>
                    <a:pt x="369" y="449"/>
                  </a:lnTo>
                  <a:lnTo>
                    <a:pt x="375" y="461"/>
                  </a:lnTo>
                  <a:lnTo>
                    <a:pt x="380" y="470"/>
                  </a:lnTo>
                  <a:lnTo>
                    <a:pt x="386" y="480"/>
                  </a:lnTo>
                  <a:lnTo>
                    <a:pt x="392" y="489"/>
                  </a:lnTo>
                  <a:lnTo>
                    <a:pt x="397" y="487"/>
                  </a:lnTo>
                  <a:lnTo>
                    <a:pt x="399" y="485"/>
                  </a:lnTo>
                  <a:lnTo>
                    <a:pt x="405" y="483"/>
                  </a:lnTo>
                  <a:lnTo>
                    <a:pt x="409" y="482"/>
                  </a:lnTo>
                  <a:lnTo>
                    <a:pt x="416" y="480"/>
                  </a:lnTo>
                  <a:lnTo>
                    <a:pt x="422" y="476"/>
                  </a:lnTo>
                  <a:lnTo>
                    <a:pt x="430" y="474"/>
                  </a:lnTo>
                  <a:lnTo>
                    <a:pt x="437" y="470"/>
                  </a:lnTo>
                  <a:lnTo>
                    <a:pt x="445" y="468"/>
                  </a:lnTo>
                  <a:lnTo>
                    <a:pt x="454" y="464"/>
                  </a:lnTo>
                  <a:lnTo>
                    <a:pt x="464" y="461"/>
                  </a:lnTo>
                  <a:lnTo>
                    <a:pt x="475" y="457"/>
                  </a:lnTo>
                  <a:lnTo>
                    <a:pt x="487" y="455"/>
                  </a:lnTo>
                  <a:lnTo>
                    <a:pt x="496" y="449"/>
                  </a:lnTo>
                  <a:lnTo>
                    <a:pt x="510" y="445"/>
                  </a:lnTo>
                  <a:lnTo>
                    <a:pt x="521" y="442"/>
                  </a:lnTo>
                  <a:lnTo>
                    <a:pt x="534" y="438"/>
                  </a:lnTo>
                  <a:lnTo>
                    <a:pt x="548" y="432"/>
                  </a:lnTo>
                  <a:lnTo>
                    <a:pt x="561" y="426"/>
                  </a:lnTo>
                  <a:lnTo>
                    <a:pt x="576" y="423"/>
                  </a:lnTo>
                  <a:lnTo>
                    <a:pt x="591" y="417"/>
                  </a:lnTo>
                  <a:lnTo>
                    <a:pt x="607" y="411"/>
                  </a:lnTo>
                  <a:lnTo>
                    <a:pt x="622" y="406"/>
                  </a:lnTo>
                  <a:lnTo>
                    <a:pt x="637" y="402"/>
                  </a:lnTo>
                  <a:lnTo>
                    <a:pt x="654" y="396"/>
                  </a:lnTo>
                  <a:lnTo>
                    <a:pt x="669" y="390"/>
                  </a:lnTo>
                  <a:lnTo>
                    <a:pt x="686" y="387"/>
                  </a:lnTo>
                  <a:lnTo>
                    <a:pt x="704" y="381"/>
                  </a:lnTo>
                  <a:lnTo>
                    <a:pt x="723" y="375"/>
                  </a:lnTo>
                  <a:lnTo>
                    <a:pt x="740" y="369"/>
                  </a:lnTo>
                  <a:lnTo>
                    <a:pt x="757" y="364"/>
                  </a:lnTo>
                  <a:lnTo>
                    <a:pt x="774" y="358"/>
                  </a:lnTo>
                  <a:lnTo>
                    <a:pt x="793" y="352"/>
                  </a:lnTo>
                  <a:lnTo>
                    <a:pt x="810" y="348"/>
                  </a:lnTo>
                  <a:lnTo>
                    <a:pt x="829" y="341"/>
                  </a:lnTo>
                  <a:lnTo>
                    <a:pt x="848" y="337"/>
                  </a:lnTo>
                  <a:lnTo>
                    <a:pt x="867" y="331"/>
                  </a:lnTo>
                  <a:lnTo>
                    <a:pt x="884" y="326"/>
                  </a:lnTo>
                  <a:lnTo>
                    <a:pt x="903" y="322"/>
                  </a:lnTo>
                  <a:lnTo>
                    <a:pt x="922" y="316"/>
                  </a:lnTo>
                  <a:lnTo>
                    <a:pt x="943" y="310"/>
                  </a:lnTo>
                  <a:lnTo>
                    <a:pt x="962" y="307"/>
                  </a:lnTo>
                  <a:lnTo>
                    <a:pt x="981" y="301"/>
                  </a:lnTo>
                  <a:lnTo>
                    <a:pt x="1000" y="297"/>
                  </a:lnTo>
                  <a:lnTo>
                    <a:pt x="1019" y="293"/>
                  </a:lnTo>
                  <a:lnTo>
                    <a:pt x="1038" y="288"/>
                  </a:lnTo>
                  <a:lnTo>
                    <a:pt x="1057" y="284"/>
                  </a:lnTo>
                  <a:lnTo>
                    <a:pt x="1074" y="280"/>
                  </a:lnTo>
                  <a:lnTo>
                    <a:pt x="1093" y="276"/>
                  </a:lnTo>
                  <a:lnTo>
                    <a:pt x="1112" y="272"/>
                  </a:lnTo>
                  <a:lnTo>
                    <a:pt x="1131" y="269"/>
                  </a:lnTo>
                  <a:lnTo>
                    <a:pt x="1148" y="265"/>
                  </a:lnTo>
                  <a:lnTo>
                    <a:pt x="1167" y="263"/>
                  </a:lnTo>
                  <a:lnTo>
                    <a:pt x="1185" y="259"/>
                  </a:lnTo>
                  <a:lnTo>
                    <a:pt x="1202" y="257"/>
                  </a:lnTo>
                  <a:lnTo>
                    <a:pt x="1221" y="255"/>
                  </a:lnTo>
                  <a:lnTo>
                    <a:pt x="1238" y="253"/>
                  </a:lnTo>
                  <a:lnTo>
                    <a:pt x="1253" y="250"/>
                  </a:lnTo>
                  <a:lnTo>
                    <a:pt x="1270" y="250"/>
                  </a:lnTo>
                  <a:lnTo>
                    <a:pt x="1287" y="248"/>
                  </a:lnTo>
                  <a:lnTo>
                    <a:pt x="1302" y="248"/>
                  </a:lnTo>
                  <a:lnTo>
                    <a:pt x="1312" y="282"/>
                  </a:lnTo>
                  <a:lnTo>
                    <a:pt x="1360" y="335"/>
                  </a:lnTo>
                  <a:lnTo>
                    <a:pt x="1289" y="366"/>
                  </a:lnTo>
                  <a:lnTo>
                    <a:pt x="1360" y="468"/>
                  </a:lnTo>
                  <a:lnTo>
                    <a:pt x="1358" y="468"/>
                  </a:lnTo>
                  <a:lnTo>
                    <a:pt x="1352" y="470"/>
                  </a:lnTo>
                  <a:lnTo>
                    <a:pt x="1348" y="470"/>
                  </a:lnTo>
                  <a:lnTo>
                    <a:pt x="1344" y="472"/>
                  </a:lnTo>
                  <a:lnTo>
                    <a:pt x="1339" y="474"/>
                  </a:lnTo>
                  <a:lnTo>
                    <a:pt x="1333" y="476"/>
                  </a:lnTo>
                  <a:lnTo>
                    <a:pt x="1325" y="478"/>
                  </a:lnTo>
                  <a:lnTo>
                    <a:pt x="1318" y="480"/>
                  </a:lnTo>
                  <a:lnTo>
                    <a:pt x="1310" y="482"/>
                  </a:lnTo>
                  <a:lnTo>
                    <a:pt x="1302" y="483"/>
                  </a:lnTo>
                  <a:lnTo>
                    <a:pt x="1291" y="487"/>
                  </a:lnTo>
                  <a:lnTo>
                    <a:pt x="1283" y="489"/>
                  </a:lnTo>
                  <a:lnTo>
                    <a:pt x="1272" y="493"/>
                  </a:lnTo>
                  <a:lnTo>
                    <a:pt x="1261" y="497"/>
                  </a:lnTo>
                  <a:lnTo>
                    <a:pt x="1249" y="499"/>
                  </a:lnTo>
                  <a:lnTo>
                    <a:pt x="1236" y="503"/>
                  </a:lnTo>
                  <a:lnTo>
                    <a:pt x="1223" y="506"/>
                  </a:lnTo>
                  <a:lnTo>
                    <a:pt x="1211" y="510"/>
                  </a:lnTo>
                  <a:lnTo>
                    <a:pt x="1196" y="514"/>
                  </a:lnTo>
                  <a:lnTo>
                    <a:pt x="1183" y="520"/>
                  </a:lnTo>
                  <a:lnTo>
                    <a:pt x="1167" y="523"/>
                  </a:lnTo>
                  <a:lnTo>
                    <a:pt x="1152" y="527"/>
                  </a:lnTo>
                  <a:lnTo>
                    <a:pt x="1137" y="533"/>
                  </a:lnTo>
                  <a:lnTo>
                    <a:pt x="1120" y="537"/>
                  </a:lnTo>
                  <a:lnTo>
                    <a:pt x="1105" y="542"/>
                  </a:lnTo>
                  <a:lnTo>
                    <a:pt x="1088" y="548"/>
                  </a:lnTo>
                  <a:lnTo>
                    <a:pt x="1070" y="552"/>
                  </a:lnTo>
                  <a:lnTo>
                    <a:pt x="1053" y="558"/>
                  </a:lnTo>
                  <a:lnTo>
                    <a:pt x="1036" y="563"/>
                  </a:lnTo>
                  <a:lnTo>
                    <a:pt x="1019" y="571"/>
                  </a:lnTo>
                  <a:lnTo>
                    <a:pt x="1000" y="575"/>
                  </a:lnTo>
                  <a:lnTo>
                    <a:pt x="981" y="580"/>
                  </a:lnTo>
                  <a:lnTo>
                    <a:pt x="962" y="586"/>
                  </a:lnTo>
                  <a:lnTo>
                    <a:pt x="945" y="594"/>
                  </a:lnTo>
                  <a:lnTo>
                    <a:pt x="924" y="599"/>
                  </a:lnTo>
                  <a:lnTo>
                    <a:pt x="905" y="605"/>
                  </a:lnTo>
                  <a:lnTo>
                    <a:pt x="886" y="611"/>
                  </a:lnTo>
                  <a:lnTo>
                    <a:pt x="867" y="619"/>
                  </a:lnTo>
                  <a:lnTo>
                    <a:pt x="848" y="624"/>
                  </a:lnTo>
                  <a:lnTo>
                    <a:pt x="827" y="632"/>
                  </a:lnTo>
                  <a:lnTo>
                    <a:pt x="808" y="638"/>
                  </a:lnTo>
                  <a:lnTo>
                    <a:pt x="789" y="645"/>
                  </a:lnTo>
                  <a:lnTo>
                    <a:pt x="768" y="653"/>
                  </a:lnTo>
                  <a:lnTo>
                    <a:pt x="749" y="660"/>
                  </a:lnTo>
                  <a:lnTo>
                    <a:pt x="728" y="668"/>
                  </a:lnTo>
                  <a:lnTo>
                    <a:pt x="709" y="674"/>
                  </a:lnTo>
                  <a:lnTo>
                    <a:pt x="690" y="681"/>
                  </a:lnTo>
                  <a:lnTo>
                    <a:pt x="669" y="689"/>
                  </a:lnTo>
                  <a:lnTo>
                    <a:pt x="650" y="695"/>
                  </a:lnTo>
                  <a:lnTo>
                    <a:pt x="629" y="702"/>
                  </a:lnTo>
                  <a:lnTo>
                    <a:pt x="610" y="710"/>
                  </a:lnTo>
                  <a:lnTo>
                    <a:pt x="591" y="717"/>
                  </a:lnTo>
                  <a:lnTo>
                    <a:pt x="572" y="725"/>
                  </a:lnTo>
                  <a:lnTo>
                    <a:pt x="553" y="733"/>
                  </a:lnTo>
                  <a:lnTo>
                    <a:pt x="534" y="740"/>
                  </a:lnTo>
                  <a:lnTo>
                    <a:pt x="517" y="748"/>
                  </a:lnTo>
                  <a:lnTo>
                    <a:pt x="496" y="755"/>
                  </a:lnTo>
                  <a:lnTo>
                    <a:pt x="479" y="763"/>
                  </a:lnTo>
                  <a:lnTo>
                    <a:pt x="462" y="771"/>
                  </a:lnTo>
                  <a:lnTo>
                    <a:pt x="445" y="778"/>
                  </a:lnTo>
                  <a:lnTo>
                    <a:pt x="428" y="786"/>
                  </a:lnTo>
                  <a:lnTo>
                    <a:pt x="411" y="793"/>
                  </a:lnTo>
                  <a:lnTo>
                    <a:pt x="399" y="803"/>
                  </a:lnTo>
                  <a:lnTo>
                    <a:pt x="397" y="801"/>
                  </a:lnTo>
                  <a:lnTo>
                    <a:pt x="395" y="797"/>
                  </a:lnTo>
                  <a:lnTo>
                    <a:pt x="394" y="790"/>
                  </a:lnTo>
                  <a:lnTo>
                    <a:pt x="392" y="782"/>
                  </a:lnTo>
                  <a:lnTo>
                    <a:pt x="388" y="776"/>
                  </a:lnTo>
                  <a:lnTo>
                    <a:pt x="386" y="773"/>
                  </a:lnTo>
                  <a:lnTo>
                    <a:pt x="384" y="765"/>
                  </a:lnTo>
                  <a:lnTo>
                    <a:pt x="382" y="759"/>
                  </a:lnTo>
                  <a:lnTo>
                    <a:pt x="378" y="752"/>
                  </a:lnTo>
                  <a:lnTo>
                    <a:pt x="376" y="746"/>
                  </a:lnTo>
                  <a:lnTo>
                    <a:pt x="373" y="738"/>
                  </a:lnTo>
                  <a:lnTo>
                    <a:pt x="371" y="731"/>
                  </a:lnTo>
                  <a:lnTo>
                    <a:pt x="367" y="721"/>
                  </a:lnTo>
                  <a:lnTo>
                    <a:pt x="363" y="712"/>
                  </a:lnTo>
                  <a:lnTo>
                    <a:pt x="357" y="704"/>
                  </a:lnTo>
                  <a:lnTo>
                    <a:pt x="356" y="695"/>
                  </a:lnTo>
                  <a:lnTo>
                    <a:pt x="350" y="683"/>
                  </a:lnTo>
                  <a:lnTo>
                    <a:pt x="346" y="674"/>
                  </a:lnTo>
                  <a:lnTo>
                    <a:pt x="340" y="662"/>
                  </a:lnTo>
                  <a:lnTo>
                    <a:pt x="337" y="653"/>
                  </a:lnTo>
                  <a:lnTo>
                    <a:pt x="331" y="641"/>
                  </a:lnTo>
                  <a:lnTo>
                    <a:pt x="325" y="630"/>
                  </a:lnTo>
                  <a:lnTo>
                    <a:pt x="321" y="619"/>
                  </a:lnTo>
                  <a:lnTo>
                    <a:pt x="316" y="607"/>
                  </a:lnTo>
                  <a:lnTo>
                    <a:pt x="310" y="594"/>
                  </a:lnTo>
                  <a:lnTo>
                    <a:pt x="304" y="582"/>
                  </a:lnTo>
                  <a:lnTo>
                    <a:pt x="298" y="571"/>
                  </a:lnTo>
                  <a:lnTo>
                    <a:pt x="293" y="560"/>
                  </a:lnTo>
                  <a:lnTo>
                    <a:pt x="287" y="546"/>
                  </a:lnTo>
                  <a:lnTo>
                    <a:pt x="279" y="533"/>
                  </a:lnTo>
                  <a:lnTo>
                    <a:pt x="274" y="520"/>
                  </a:lnTo>
                  <a:lnTo>
                    <a:pt x="266" y="506"/>
                  </a:lnTo>
                  <a:lnTo>
                    <a:pt x="259" y="493"/>
                  </a:lnTo>
                  <a:lnTo>
                    <a:pt x="251" y="480"/>
                  </a:lnTo>
                  <a:lnTo>
                    <a:pt x="243" y="466"/>
                  </a:lnTo>
                  <a:lnTo>
                    <a:pt x="238" y="455"/>
                  </a:lnTo>
                  <a:lnTo>
                    <a:pt x="230" y="440"/>
                  </a:lnTo>
                  <a:lnTo>
                    <a:pt x="222" y="426"/>
                  </a:lnTo>
                  <a:lnTo>
                    <a:pt x="213" y="413"/>
                  </a:lnTo>
                  <a:lnTo>
                    <a:pt x="205" y="400"/>
                  </a:lnTo>
                  <a:lnTo>
                    <a:pt x="198" y="387"/>
                  </a:lnTo>
                  <a:lnTo>
                    <a:pt x="190" y="373"/>
                  </a:lnTo>
                  <a:lnTo>
                    <a:pt x="181" y="362"/>
                  </a:lnTo>
                  <a:lnTo>
                    <a:pt x="173" y="348"/>
                  </a:lnTo>
                  <a:lnTo>
                    <a:pt x="165" y="335"/>
                  </a:lnTo>
                  <a:lnTo>
                    <a:pt x="156" y="324"/>
                  </a:lnTo>
                  <a:lnTo>
                    <a:pt x="146" y="310"/>
                  </a:lnTo>
                  <a:lnTo>
                    <a:pt x="139" y="299"/>
                  </a:lnTo>
                  <a:lnTo>
                    <a:pt x="127" y="286"/>
                  </a:lnTo>
                  <a:lnTo>
                    <a:pt x="120" y="274"/>
                  </a:lnTo>
                  <a:lnTo>
                    <a:pt x="110" y="263"/>
                  </a:lnTo>
                  <a:lnTo>
                    <a:pt x="101" y="250"/>
                  </a:lnTo>
                  <a:lnTo>
                    <a:pt x="91" y="238"/>
                  </a:lnTo>
                  <a:lnTo>
                    <a:pt x="82" y="227"/>
                  </a:lnTo>
                  <a:lnTo>
                    <a:pt x="70" y="217"/>
                  </a:lnTo>
                  <a:lnTo>
                    <a:pt x="63" y="206"/>
                  </a:lnTo>
                  <a:lnTo>
                    <a:pt x="51" y="196"/>
                  </a:lnTo>
                  <a:lnTo>
                    <a:pt x="42" y="187"/>
                  </a:lnTo>
                  <a:lnTo>
                    <a:pt x="32" y="175"/>
                  </a:lnTo>
                  <a:lnTo>
                    <a:pt x="23" y="168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2579" y="2162"/>
              <a:ext cx="200" cy="165"/>
            </a:xfrm>
            <a:custGeom>
              <a:avLst/>
              <a:gdLst>
                <a:gd name="T0" fmla="*/ 0 w 401"/>
                <a:gd name="T1" fmla="*/ 0 h 331"/>
                <a:gd name="T2" fmla="*/ 0 w 401"/>
                <a:gd name="T3" fmla="*/ 0 h 331"/>
                <a:gd name="T4" fmla="*/ 0 w 401"/>
                <a:gd name="T5" fmla="*/ 0 h 331"/>
                <a:gd name="T6" fmla="*/ 0 w 401"/>
                <a:gd name="T7" fmla="*/ 0 h 331"/>
                <a:gd name="T8" fmla="*/ 0 w 401"/>
                <a:gd name="T9" fmla="*/ 0 h 331"/>
                <a:gd name="T10" fmla="*/ 0 w 401"/>
                <a:gd name="T11" fmla="*/ 0 h 331"/>
                <a:gd name="T12" fmla="*/ 0 w 401"/>
                <a:gd name="T13" fmla="*/ 0 h 331"/>
                <a:gd name="T14" fmla="*/ 0 w 401"/>
                <a:gd name="T15" fmla="*/ 0 h 331"/>
                <a:gd name="T16" fmla="*/ 0 w 401"/>
                <a:gd name="T17" fmla="*/ 0 h 331"/>
                <a:gd name="T18" fmla="*/ 0 w 401"/>
                <a:gd name="T19" fmla="*/ 0 h 331"/>
                <a:gd name="T20" fmla="*/ 0 w 401"/>
                <a:gd name="T21" fmla="*/ 0 h 331"/>
                <a:gd name="T22" fmla="*/ 0 w 401"/>
                <a:gd name="T23" fmla="*/ 0 h 331"/>
                <a:gd name="T24" fmla="*/ 0 w 401"/>
                <a:gd name="T25" fmla="*/ 0 h 331"/>
                <a:gd name="T26" fmla="*/ 0 w 401"/>
                <a:gd name="T27" fmla="*/ 0 h 331"/>
                <a:gd name="T28" fmla="*/ 0 w 401"/>
                <a:gd name="T29" fmla="*/ 0 h 331"/>
                <a:gd name="T30" fmla="*/ 0 w 401"/>
                <a:gd name="T31" fmla="*/ 0 h 331"/>
                <a:gd name="T32" fmla="*/ 0 w 401"/>
                <a:gd name="T33" fmla="*/ 0 h 331"/>
                <a:gd name="T34" fmla="*/ 0 w 401"/>
                <a:gd name="T35" fmla="*/ 0 h 331"/>
                <a:gd name="T36" fmla="*/ 0 w 401"/>
                <a:gd name="T37" fmla="*/ 0 h 331"/>
                <a:gd name="T38" fmla="*/ 0 w 401"/>
                <a:gd name="T39" fmla="*/ 0 h 331"/>
                <a:gd name="T40" fmla="*/ 0 w 401"/>
                <a:gd name="T41" fmla="*/ 0 h 331"/>
                <a:gd name="T42" fmla="*/ 0 w 401"/>
                <a:gd name="T43" fmla="*/ 0 h 331"/>
                <a:gd name="T44" fmla="*/ 0 w 401"/>
                <a:gd name="T45" fmla="*/ 0 h 331"/>
                <a:gd name="T46" fmla="*/ 0 w 401"/>
                <a:gd name="T47" fmla="*/ 0 h 331"/>
                <a:gd name="T48" fmla="*/ 0 w 401"/>
                <a:gd name="T49" fmla="*/ 0 h 331"/>
                <a:gd name="T50" fmla="*/ 0 w 401"/>
                <a:gd name="T51" fmla="*/ 0 h 331"/>
                <a:gd name="T52" fmla="*/ 0 w 401"/>
                <a:gd name="T53" fmla="*/ 0 h 331"/>
                <a:gd name="T54" fmla="*/ 0 w 401"/>
                <a:gd name="T55" fmla="*/ 0 h 331"/>
                <a:gd name="T56" fmla="*/ 0 w 401"/>
                <a:gd name="T57" fmla="*/ 0 h 331"/>
                <a:gd name="T58" fmla="*/ 0 w 401"/>
                <a:gd name="T59" fmla="*/ 0 h 331"/>
                <a:gd name="T60" fmla="*/ 0 w 401"/>
                <a:gd name="T61" fmla="*/ 0 h 331"/>
                <a:gd name="T62" fmla="*/ 0 w 401"/>
                <a:gd name="T63" fmla="*/ 0 h 331"/>
                <a:gd name="T64" fmla="*/ 0 w 401"/>
                <a:gd name="T65" fmla="*/ 0 h 331"/>
                <a:gd name="T66" fmla="*/ 0 w 401"/>
                <a:gd name="T67" fmla="*/ 0 h 331"/>
                <a:gd name="T68" fmla="*/ 0 w 401"/>
                <a:gd name="T69" fmla="*/ 0 h 331"/>
                <a:gd name="T70" fmla="*/ 0 w 401"/>
                <a:gd name="T71" fmla="*/ 0 h 331"/>
                <a:gd name="T72" fmla="*/ 0 w 401"/>
                <a:gd name="T73" fmla="*/ 0 h 331"/>
                <a:gd name="T74" fmla="*/ 0 w 401"/>
                <a:gd name="T75" fmla="*/ 0 h 331"/>
                <a:gd name="T76" fmla="*/ 0 w 401"/>
                <a:gd name="T77" fmla="*/ 0 h 331"/>
                <a:gd name="T78" fmla="*/ 0 w 401"/>
                <a:gd name="T79" fmla="*/ 0 h 331"/>
                <a:gd name="T80" fmla="*/ 0 w 401"/>
                <a:gd name="T81" fmla="*/ 0 h 331"/>
                <a:gd name="T82" fmla="*/ 0 w 401"/>
                <a:gd name="T83" fmla="*/ 0 h 331"/>
                <a:gd name="T84" fmla="*/ 0 w 401"/>
                <a:gd name="T85" fmla="*/ 0 h 331"/>
                <a:gd name="T86" fmla="*/ 0 w 401"/>
                <a:gd name="T87" fmla="*/ 0 h 331"/>
                <a:gd name="T88" fmla="*/ 0 w 401"/>
                <a:gd name="T89" fmla="*/ 0 h 331"/>
                <a:gd name="T90" fmla="*/ 0 w 401"/>
                <a:gd name="T91" fmla="*/ 0 h 331"/>
                <a:gd name="T92" fmla="*/ 0 w 401"/>
                <a:gd name="T93" fmla="*/ 0 h 331"/>
                <a:gd name="T94" fmla="*/ 0 w 401"/>
                <a:gd name="T95" fmla="*/ 0 h 331"/>
                <a:gd name="T96" fmla="*/ 0 w 401"/>
                <a:gd name="T97" fmla="*/ 0 h 331"/>
                <a:gd name="T98" fmla="*/ 0 w 401"/>
                <a:gd name="T99" fmla="*/ 0 h 331"/>
                <a:gd name="T100" fmla="*/ 0 w 401"/>
                <a:gd name="T101" fmla="*/ 0 h 33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331">
                  <a:moveTo>
                    <a:pt x="380" y="331"/>
                  </a:moveTo>
                  <a:lnTo>
                    <a:pt x="377" y="329"/>
                  </a:lnTo>
                  <a:lnTo>
                    <a:pt x="371" y="323"/>
                  </a:lnTo>
                  <a:lnTo>
                    <a:pt x="367" y="319"/>
                  </a:lnTo>
                  <a:lnTo>
                    <a:pt x="361" y="314"/>
                  </a:lnTo>
                  <a:lnTo>
                    <a:pt x="354" y="308"/>
                  </a:lnTo>
                  <a:lnTo>
                    <a:pt x="348" y="304"/>
                  </a:lnTo>
                  <a:lnTo>
                    <a:pt x="340" y="296"/>
                  </a:lnTo>
                  <a:lnTo>
                    <a:pt x="333" y="289"/>
                  </a:lnTo>
                  <a:lnTo>
                    <a:pt x="323" y="281"/>
                  </a:lnTo>
                  <a:lnTo>
                    <a:pt x="316" y="274"/>
                  </a:lnTo>
                  <a:lnTo>
                    <a:pt x="310" y="268"/>
                  </a:lnTo>
                  <a:lnTo>
                    <a:pt x="304" y="264"/>
                  </a:lnTo>
                  <a:lnTo>
                    <a:pt x="301" y="260"/>
                  </a:lnTo>
                  <a:lnTo>
                    <a:pt x="295" y="257"/>
                  </a:lnTo>
                  <a:lnTo>
                    <a:pt x="289" y="251"/>
                  </a:lnTo>
                  <a:lnTo>
                    <a:pt x="283" y="247"/>
                  </a:lnTo>
                  <a:lnTo>
                    <a:pt x="278" y="243"/>
                  </a:lnTo>
                  <a:lnTo>
                    <a:pt x="274" y="239"/>
                  </a:lnTo>
                  <a:lnTo>
                    <a:pt x="266" y="234"/>
                  </a:lnTo>
                  <a:lnTo>
                    <a:pt x="261" y="228"/>
                  </a:lnTo>
                  <a:lnTo>
                    <a:pt x="255" y="224"/>
                  </a:lnTo>
                  <a:lnTo>
                    <a:pt x="249" y="218"/>
                  </a:lnTo>
                  <a:lnTo>
                    <a:pt x="244" y="213"/>
                  </a:lnTo>
                  <a:lnTo>
                    <a:pt x="238" y="209"/>
                  </a:lnTo>
                  <a:lnTo>
                    <a:pt x="232" y="203"/>
                  </a:lnTo>
                  <a:lnTo>
                    <a:pt x="226" y="199"/>
                  </a:lnTo>
                  <a:lnTo>
                    <a:pt x="219" y="194"/>
                  </a:lnTo>
                  <a:lnTo>
                    <a:pt x="213" y="190"/>
                  </a:lnTo>
                  <a:lnTo>
                    <a:pt x="207" y="184"/>
                  </a:lnTo>
                  <a:lnTo>
                    <a:pt x="202" y="180"/>
                  </a:lnTo>
                  <a:lnTo>
                    <a:pt x="194" y="175"/>
                  </a:lnTo>
                  <a:lnTo>
                    <a:pt x="188" y="171"/>
                  </a:lnTo>
                  <a:lnTo>
                    <a:pt x="183" y="167"/>
                  </a:lnTo>
                  <a:lnTo>
                    <a:pt x="177" y="163"/>
                  </a:lnTo>
                  <a:lnTo>
                    <a:pt x="169" y="158"/>
                  </a:lnTo>
                  <a:lnTo>
                    <a:pt x="164" y="152"/>
                  </a:lnTo>
                  <a:lnTo>
                    <a:pt x="158" y="148"/>
                  </a:lnTo>
                  <a:lnTo>
                    <a:pt x="150" y="144"/>
                  </a:lnTo>
                  <a:lnTo>
                    <a:pt x="145" y="139"/>
                  </a:lnTo>
                  <a:lnTo>
                    <a:pt x="139" y="135"/>
                  </a:lnTo>
                  <a:lnTo>
                    <a:pt x="131" y="131"/>
                  </a:lnTo>
                  <a:lnTo>
                    <a:pt x="126" y="127"/>
                  </a:lnTo>
                  <a:lnTo>
                    <a:pt x="120" y="123"/>
                  </a:lnTo>
                  <a:lnTo>
                    <a:pt x="114" y="120"/>
                  </a:lnTo>
                  <a:lnTo>
                    <a:pt x="109" y="116"/>
                  </a:lnTo>
                  <a:lnTo>
                    <a:pt x="103" y="112"/>
                  </a:lnTo>
                  <a:lnTo>
                    <a:pt x="97" y="110"/>
                  </a:lnTo>
                  <a:lnTo>
                    <a:pt x="91" y="106"/>
                  </a:lnTo>
                  <a:lnTo>
                    <a:pt x="86" y="104"/>
                  </a:lnTo>
                  <a:lnTo>
                    <a:pt x="82" y="101"/>
                  </a:lnTo>
                  <a:lnTo>
                    <a:pt x="69" y="38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5" y="0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5" y="0"/>
                  </a:lnTo>
                  <a:lnTo>
                    <a:pt x="148" y="0"/>
                  </a:lnTo>
                  <a:lnTo>
                    <a:pt x="154" y="0"/>
                  </a:lnTo>
                  <a:lnTo>
                    <a:pt x="158" y="0"/>
                  </a:lnTo>
                  <a:lnTo>
                    <a:pt x="164" y="0"/>
                  </a:lnTo>
                  <a:lnTo>
                    <a:pt x="169" y="0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6" y="0"/>
                  </a:lnTo>
                  <a:lnTo>
                    <a:pt x="196" y="0"/>
                  </a:lnTo>
                  <a:lnTo>
                    <a:pt x="204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4" y="2"/>
                  </a:lnTo>
                  <a:lnTo>
                    <a:pt x="230" y="2"/>
                  </a:lnTo>
                  <a:lnTo>
                    <a:pt x="236" y="2"/>
                  </a:lnTo>
                  <a:lnTo>
                    <a:pt x="238" y="2"/>
                  </a:lnTo>
                  <a:lnTo>
                    <a:pt x="240" y="6"/>
                  </a:lnTo>
                  <a:lnTo>
                    <a:pt x="245" y="9"/>
                  </a:lnTo>
                  <a:lnTo>
                    <a:pt x="255" y="15"/>
                  </a:lnTo>
                  <a:lnTo>
                    <a:pt x="259" y="19"/>
                  </a:lnTo>
                  <a:lnTo>
                    <a:pt x="264" y="23"/>
                  </a:lnTo>
                  <a:lnTo>
                    <a:pt x="268" y="26"/>
                  </a:lnTo>
                  <a:lnTo>
                    <a:pt x="274" y="32"/>
                  </a:lnTo>
                  <a:lnTo>
                    <a:pt x="280" y="36"/>
                  </a:lnTo>
                  <a:lnTo>
                    <a:pt x="285" y="40"/>
                  </a:lnTo>
                  <a:lnTo>
                    <a:pt x="291" y="45"/>
                  </a:lnTo>
                  <a:lnTo>
                    <a:pt x="299" y="51"/>
                  </a:lnTo>
                  <a:lnTo>
                    <a:pt x="304" y="57"/>
                  </a:lnTo>
                  <a:lnTo>
                    <a:pt x="312" y="61"/>
                  </a:lnTo>
                  <a:lnTo>
                    <a:pt x="318" y="66"/>
                  </a:lnTo>
                  <a:lnTo>
                    <a:pt x="325" y="72"/>
                  </a:lnTo>
                  <a:lnTo>
                    <a:pt x="333" y="78"/>
                  </a:lnTo>
                  <a:lnTo>
                    <a:pt x="339" y="83"/>
                  </a:lnTo>
                  <a:lnTo>
                    <a:pt x="346" y="89"/>
                  </a:lnTo>
                  <a:lnTo>
                    <a:pt x="354" y="97"/>
                  </a:lnTo>
                  <a:lnTo>
                    <a:pt x="360" y="101"/>
                  </a:lnTo>
                  <a:lnTo>
                    <a:pt x="365" y="106"/>
                  </a:lnTo>
                  <a:lnTo>
                    <a:pt x="373" y="112"/>
                  </a:lnTo>
                  <a:lnTo>
                    <a:pt x="379" y="118"/>
                  </a:lnTo>
                  <a:lnTo>
                    <a:pt x="384" y="123"/>
                  </a:lnTo>
                  <a:lnTo>
                    <a:pt x="390" y="129"/>
                  </a:lnTo>
                  <a:lnTo>
                    <a:pt x="396" y="135"/>
                  </a:lnTo>
                  <a:lnTo>
                    <a:pt x="401" y="141"/>
                  </a:lnTo>
                  <a:lnTo>
                    <a:pt x="401" y="142"/>
                  </a:lnTo>
                  <a:lnTo>
                    <a:pt x="399" y="146"/>
                  </a:lnTo>
                  <a:lnTo>
                    <a:pt x="398" y="150"/>
                  </a:lnTo>
                  <a:lnTo>
                    <a:pt x="398" y="156"/>
                  </a:lnTo>
                  <a:lnTo>
                    <a:pt x="396" y="160"/>
                  </a:lnTo>
                  <a:lnTo>
                    <a:pt x="396" y="167"/>
                  </a:lnTo>
                  <a:lnTo>
                    <a:pt x="392" y="173"/>
                  </a:lnTo>
                  <a:lnTo>
                    <a:pt x="392" y="179"/>
                  </a:lnTo>
                  <a:lnTo>
                    <a:pt x="390" y="186"/>
                  </a:lnTo>
                  <a:lnTo>
                    <a:pt x="388" y="194"/>
                  </a:lnTo>
                  <a:lnTo>
                    <a:pt x="386" y="201"/>
                  </a:lnTo>
                  <a:lnTo>
                    <a:pt x="386" y="211"/>
                  </a:lnTo>
                  <a:lnTo>
                    <a:pt x="384" y="218"/>
                  </a:lnTo>
                  <a:lnTo>
                    <a:pt x="382" y="228"/>
                  </a:lnTo>
                  <a:lnTo>
                    <a:pt x="380" y="236"/>
                  </a:lnTo>
                  <a:lnTo>
                    <a:pt x="380" y="245"/>
                  </a:lnTo>
                  <a:lnTo>
                    <a:pt x="379" y="253"/>
                  </a:lnTo>
                  <a:lnTo>
                    <a:pt x="377" y="260"/>
                  </a:lnTo>
                  <a:lnTo>
                    <a:pt x="375" y="268"/>
                  </a:lnTo>
                  <a:lnTo>
                    <a:pt x="375" y="277"/>
                  </a:lnTo>
                  <a:lnTo>
                    <a:pt x="373" y="283"/>
                  </a:lnTo>
                  <a:lnTo>
                    <a:pt x="373" y="293"/>
                  </a:lnTo>
                  <a:lnTo>
                    <a:pt x="373" y="298"/>
                  </a:lnTo>
                  <a:lnTo>
                    <a:pt x="373" y="304"/>
                  </a:lnTo>
                  <a:lnTo>
                    <a:pt x="373" y="310"/>
                  </a:lnTo>
                  <a:lnTo>
                    <a:pt x="373" y="315"/>
                  </a:lnTo>
                  <a:lnTo>
                    <a:pt x="373" y="321"/>
                  </a:lnTo>
                  <a:lnTo>
                    <a:pt x="375" y="325"/>
                  </a:lnTo>
                  <a:lnTo>
                    <a:pt x="377" y="329"/>
                  </a:lnTo>
                  <a:lnTo>
                    <a:pt x="380" y="331"/>
                  </a:lnTo>
                  <a:close/>
                </a:path>
              </a:pathLst>
            </a:custGeom>
            <a:solidFill>
              <a:srgbClr val="96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2711" y="2158"/>
              <a:ext cx="187" cy="70"/>
            </a:xfrm>
            <a:custGeom>
              <a:avLst/>
              <a:gdLst>
                <a:gd name="T0" fmla="*/ 0 w 375"/>
                <a:gd name="T1" fmla="*/ 0 h 139"/>
                <a:gd name="T2" fmla="*/ 0 w 375"/>
                <a:gd name="T3" fmla="*/ 0 h 139"/>
                <a:gd name="T4" fmla="*/ 0 w 375"/>
                <a:gd name="T5" fmla="*/ 0 h 139"/>
                <a:gd name="T6" fmla="*/ 0 w 375"/>
                <a:gd name="T7" fmla="*/ 0 h 139"/>
                <a:gd name="T8" fmla="*/ 0 w 375"/>
                <a:gd name="T9" fmla="*/ 0 h 139"/>
                <a:gd name="T10" fmla="*/ 0 w 375"/>
                <a:gd name="T11" fmla="*/ 0 h 139"/>
                <a:gd name="T12" fmla="*/ 0 w 375"/>
                <a:gd name="T13" fmla="*/ 0 h 139"/>
                <a:gd name="T14" fmla="*/ 0 w 375"/>
                <a:gd name="T15" fmla="*/ 0 h 139"/>
                <a:gd name="T16" fmla="*/ 0 w 375"/>
                <a:gd name="T17" fmla="*/ 0 h 139"/>
                <a:gd name="T18" fmla="*/ 0 w 375"/>
                <a:gd name="T19" fmla="*/ 1 h 139"/>
                <a:gd name="T20" fmla="*/ 0 w 375"/>
                <a:gd name="T21" fmla="*/ 1 h 139"/>
                <a:gd name="T22" fmla="*/ 0 w 375"/>
                <a:gd name="T23" fmla="*/ 1 h 139"/>
                <a:gd name="T24" fmla="*/ 0 w 375"/>
                <a:gd name="T25" fmla="*/ 1 h 139"/>
                <a:gd name="T26" fmla="*/ 0 w 375"/>
                <a:gd name="T27" fmla="*/ 1 h 139"/>
                <a:gd name="T28" fmla="*/ 0 w 375"/>
                <a:gd name="T29" fmla="*/ 1 h 139"/>
                <a:gd name="T30" fmla="*/ 0 w 375"/>
                <a:gd name="T31" fmla="*/ 1 h 139"/>
                <a:gd name="T32" fmla="*/ 0 w 375"/>
                <a:gd name="T33" fmla="*/ 1 h 139"/>
                <a:gd name="T34" fmla="*/ 0 w 375"/>
                <a:gd name="T35" fmla="*/ 1 h 139"/>
                <a:gd name="T36" fmla="*/ 0 w 375"/>
                <a:gd name="T37" fmla="*/ 1 h 139"/>
                <a:gd name="T38" fmla="*/ 0 w 375"/>
                <a:gd name="T39" fmla="*/ 1 h 139"/>
                <a:gd name="T40" fmla="*/ 0 w 375"/>
                <a:gd name="T41" fmla="*/ 1 h 139"/>
                <a:gd name="T42" fmla="*/ 0 w 375"/>
                <a:gd name="T43" fmla="*/ 1 h 139"/>
                <a:gd name="T44" fmla="*/ 0 w 375"/>
                <a:gd name="T45" fmla="*/ 1 h 139"/>
                <a:gd name="T46" fmla="*/ 0 w 375"/>
                <a:gd name="T47" fmla="*/ 1 h 139"/>
                <a:gd name="T48" fmla="*/ 0 w 375"/>
                <a:gd name="T49" fmla="*/ 1 h 139"/>
                <a:gd name="T50" fmla="*/ 0 w 375"/>
                <a:gd name="T51" fmla="*/ 1 h 139"/>
                <a:gd name="T52" fmla="*/ 0 w 375"/>
                <a:gd name="T53" fmla="*/ 1 h 139"/>
                <a:gd name="T54" fmla="*/ 0 w 375"/>
                <a:gd name="T55" fmla="*/ 1 h 139"/>
                <a:gd name="T56" fmla="*/ 0 w 375"/>
                <a:gd name="T57" fmla="*/ 1 h 139"/>
                <a:gd name="T58" fmla="*/ 0 w 375"/>
                <a:gd name="T59" fmla="*/ 1 h 139"/>
                <a:gd name="T60" fmla="*/ 0 w 375"/>
                <a:gd name="T61" fmla="*/ 1 h 139"/>
                <a:gd name="T62" fmla="*/ 0 w 375"/>
                <a:gd name="T63" fmla="*/ 1 h 139"/>
                <a:gd name="T64" fmla="*/ 0 w 375"/>
                <a:gd name="T65" fmla="*/ 1 h 139"/>
                <a:gd name="T66" fmla="*/ 0 w 375"/>
                <a:gd name="T67" fmla="*/ 1 h 139"/>
                <a:gd name="T68" fmla="*/ 0 w 375"/>
                <a:gd name="T69" fmla="*/ 1 h 139"/>
                <a:gd name="T70" fmla="*/ 0 w 375"/>
                <a:gd name="T71" fmla="*/ 1 h 139"/>
                <a:gd name="T72" fmla="*/ 0 w 375"/>
                <a:gd name="T73" fmla="*/ 1 h 139"/>
                <a:gd name="T74" fmla="*/ 0 w 375"/>
                <a:gd name="T75" fmla="*/ 1 h 139"/>
                <a:gd name="T76" fmla="*/ 0 w 375"/>
                <a:gd name="T77" fmla="*/ 1 h 139"/>
                <a:gd name="T78" fmla="*/ 0 w 375"/>
                <a:gd name="T79" fmla="*/ 1 h 139"/>
                <a:gd name="T80" fmla="*/ 0 w 375"/>
                <a:gd name="T81" fmla="*/ 1 h 139"/>
                <a:gd name="T82" fmla="*/ 0 w 375"/>
                <a:gd name="T83" fmla="*/ 1 h 139"/>
                <a:gd name="T84" fmla="*/ 0 w 375"/>
                <a:gd name="T85" fmla="*/ 1 h 139"/>
                <a:gd name="T86" fmla="*/ 0 w 375"/>
                <a:gd name="T87" fmla="*/ 1 h 139"/>
                <a:gd name="T88" fmla="*/ 0 w 375"/>
                <a:gd name="T89" fmla="*/ 1 h 139"/>
                <a:gd name="T90" fmla="*/ 0 w 375"/>
                <a:gd name="T91" fmla="*/ 1 h 139"/>
                <a:gd name="T92" fmla="*/ 0 w 375"/>
                <a:gd name="T93" fmla="*/ 1 h 139"/>
                <a:gd name="T94" fmla="*/ 0 w 375"/>
                <a:gd name="T95" fmla="*/ 1 h 139"/>
                <a:gd name="T96" fmla="*/ 0 w 375"/>
                <a:gd name="T97" fmla="*/ 1 h 13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5" h="139">
                  <a:moveTo>
                    <a:pt x="172" y="139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6" y="0"/>
                  </a:lnTo>
                  <a:lnTo>
                    <a:pt x="82" y="2"/>
                  </a:lnTo>
                  <a:lnTo>
                    <a:pt x="88" y="2"/>
                  </a:lnTo>
                  <a:lnTo>
                    <a:pt x="96" y="2"/>
                  </a:lnTo>
                  <a:lnTo>
                    <a:pt x="101" y="2"/>
                  </a:lnTo>
                  <a:lnTo>
                    <a:pt x="109" y="2"/>
                  </a:lnTo>
                  <a:lnTo>
                    <a:pt x="115" y="2"/>
                  </a:lnTo>
                  <a:lnTo>
                    <a:pt x="122" y="2"/>
                  </a:lnTo>
                  <a:lnTo>
                    <a:pt x="130" y="4"/>
                  </a:lnTo>
                  <a:lnTo>
                    <a:pt x="137" y="4"/>
                  </a:lnTo>
                  <a:lnTo>
                    <a:pt x="143" y="4"/>
                  </a:lnTo>
                  <a:lnTo>
                    <a:pt x="151" y="4"/>
                  </a:lnTo>
                  <a:lnTo>
                    <a:pt x="158" y="4"/>
                  </a:lnTo>
                  <a:lnTo>
                    <a:pt x="166" y="6"/>
                  </a:lnTo>
                  <a:lnTo>
                    <a:pt x="173" y="6"/>
                  </a:lnTo>
                  <a:lnTo>
                    <a:pt x="181" y="6"/>
                  </a:lnTo>
                  <a:lnTo>
                    <a:pt x="189" y="8"/>
                  </a:lnTo>
                  <a:lnTo>
                    <a:pt x="196" y="8"/>
                  </a:lnTo>
                  <a:lnTo>
                    <a:pt x="204" y="8"/>
                  </a:lnTo>
                  <a:lnTo>
                    <a:pt x="211" y="10"/>
                  </a:lnTo>
                  <a:lnTo>
                    <a:pt x="219" y="10"/>
                  </a:lnTo>
                  <a:lnTo>
                    <a:pt x="229" y="10"/>
                  </a:lnTo>
                  <a:lnTo>
                    <a:pt x="236" y="10"/>
                  </a:lnTo>
                  <a:lnTo>
                    <a:pt x="242" y="12"/>
                  </a:lnTo>
                  <a:lnTo>
                    <a:pt x="251" y="12"/>
                  </a:lnTo>
                  <a:lnTo>
                    <a:pt x="259" y="14"/>
                  </a:lnTo>
                  <a:lnTo>
                    <a:pt x="267" y="14"/>
                  </a:lnTo>
                  <a:lnTo>
                    <a:pt x="274" y="15"/>
                  </a:lnTo>
                  <a:lnTo>
                    <a:pt x="282" y="15"/>
                  </a:lnTo>
                  <a:lnTo>
                    <a:pt x="289" y="15"/>
                  </a:lnTo>
                  <a:lnTo>
                    <a:pt x="297" y="17"/>
                  </a:lnTo>
                  <a:lnTo>
                    <a:pt x="305" y="19"/>
                  </a:lnTo>
                  <a:lnTo>
                    <a:pt x="312" y="19"/>
                  </a:lnTo>
                  <a:lnTo>
                    <a:pt x="320" y="21"/>
                  </a:lnTo>
                  <a:lnTo>
                    <a:pt x="326" y="21"/>
                  </a:lnTo>
                  <a:lnTo>
                    <a:pt x="333" y="23"/>
                  </a:lnTo>
                  <a:lnTo>
                    <a:pt x="341" y="23"/>
                  </a:lnTo>
                  <a:lnTo>
                    <a:pt x="348" y="25"/>
                  </a:lnTo>
                  <a:lnTo>
                    <a:pt x="354" y="27"/>
                  </a:lnTo>
                  <a:lnTo>
                    <a:pt x="362" y="29"/>
                  </a:lnTo>
                  <a:lnTo>
                    <a:pt x="367" y="29"/>
                  </a:lnTo>
                  <a:lnTo>
                    <a:pt x="375" y="33"/>
                  </a:lnTo>
                  <a:lnTo>
                    <a:pt x="373" y="33"/>
                  </a:lnTo>
                  <a:lnTo>
                    <a:pt x="369" y="33"/>
                  </a:lnTo>
                  <a:lnTo>
                    <a:pt x="364" y="33"/>
                  </a:lnTo>
                  <a:lnTo>
                    <a:pt x="362" y="34"/>
                  </a:lnTo>
                  <a:lnTo>
                    <a:pt x="356" y="34"/>
                  </a:lnTo>
                  <a:lnTo>
                    <a:pt x="352" y="36"/>
                  </a:lnTo>
                  <a:lnTo>
                    <a:pt x="346" y="38"/>
                  </a:lnTo>
                  <a:lnTo>
                    <a:pt x="341" y="40"/>
                  </a:lnTo>
                  <a:lnTo>
                    <a:pt x="335" y="42"/>
                  </a:lnTo>
                  <a:lnTo>
                    <a:pt x="329" y="44"/>
                  </a:lnTo>
                  <a:lnTo>
                    <a:pt x="322" y="46"/>
                  </a:lnTo>
                  <a:lnTo>
                    <a:pt x="316" y="48"/>
                  </a:lnTo>
                  <a:lnTo>
                    <a:pt x="308" y="50"/>
                  </a:lnTo>
                  <a:lnTo>
                    <a:pt x="303" y="52"/>
                  </a:lnTo>
                  <a:lnTo>
                    <a:pt x="295" y="53"/>
                  </a:lnTo>
                  <a:lnTo>
                    <a:pt x="288" y="55"/>
                  </a:lnTo>
                  <a:lnTo>
                    <a:pt x="280" y="59"/>
                  </a:lnTo>
                  <a:lnTo>
                    <a:pt x="274" y="61"/>
                  </a:lnTo>
                  <a:lnTo>
                    <a:pt x="267" y="63"/>
                  </a:lnTo>
                  <a:lnTo>
                    <a:pt x="259" y="67"/>
                  </a:lnTo>
                  <a:lnTo>
                    <a:pt x="251" y="69"/>
                  </a:lnTo>
                  <a:lnTo>
                    <a:pt x="246" y="71"/>
                  </a:lnTo>
                  <a:lnTo>
                    <a:pt x="240" y="72"/>
                  </a:lnTo>
                  <a:lnTo>
                    <a:pt x="234" y="76"/>
                  </a:lnTo>
                  <a:lnTo>
                    <a:pt x="229" y="78"/>
                  </a:lnTo>
                  <a:lnTo>
                    <a:pt x="223" y="80"/>
                  </a:lnTo>
                  <a:lnTo>
                    <a:pt x="215" y="86"/>
                  </a:lnTo>
                  <a:lnTo>
                    <a:pt x="211" y="91"/>
                  </a:lnTo>
                  <a:lnTo>
                    <a:pt x="208" y="93"/>
                  </a:lnTo>
                  <a:lnTo>
                    <a:pt x="204" y="97"/>
                  </a:lnTo>
                  <a:lnTo>
                    <a:pt x="196" y="103"/>
                  </a:lnTo>
                  <a:lnTo>
                    <a:pt x="191" y="112"/>
                  </a:lnTo>
                  <a:lnTo>
                    <a:pt x="185" y="116"/>
                  </a:lnTo>
                  <a:lnTo>
                    <a:pt x="183" y="120"/>
                  </a:lnTo>
                  <a:lnTo>
                    <a:pt x="179" y="124"/>
                  </a:lnTo>
                  <a:lnTo>
                    <a:pt x="177" y="130"/>
                  </a:lnTo>
                  <a:lnTo>
                    <a:pt x="173" y="135"/>
                  </a:lnTo>
                  <a:lnTo>
                    <a:pt x="172" y="139"/>
                  </a:lnTo>
                  <a:close/>
                </a:path>
              </a:pathLst>
            </a:custGeom>
            <a:solidFill>
              <a:srgbClr val="C9D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2888" y="2225"/>
              <a:ext cx="661" cy="301"/>
            </a:xfrm>
            <a:custGeom>
              <a:avLst/>
              <a:gdLst>
                <a:gd name="T0" fmla="*/ 1 w 1322"/>
                <a:gd name="T1" fmla="*/ 0 h 603"/>
                <a:gd name="T2" fmla="*/ 1 w 1322"/>
                <a:gd name="T3" fmla="*/ 0 h 603"/>
                <a:gd name="T4" fmla="*/ 1 w 1322"/>
                <a:gd name="T5" fmla="*/ 0 h 603"/>
                <a:gd name="T6" fmla="*/ 1 w 1322"/>
                <a:gd name="T7" fmla="*/ 0 h 603"/>
                <a:gd name="T8" fmla="*/ 1 w 1322"/>
                <a:gd name="T9" fmla="*/ 0 h 603"/>
                <a:gd name="T10" fmla="*/ 1 w 1322"/>
                <a:gd name="T11" fmla="*/ 0 h 603"/>
                <a:gd name="T12" fmla="*/ 1 w 1322"/>
                <a:gd name="T13" fmla="*/ 0 h 603"/>
                <a:gd name="T14" fmla="*/ 1 w 1322"/>
                <a:gd name="T15" fmla="*/ 0 h 603"/>
                <a:gd name="T16" fmla="*/ 1 w 1322"/>
                <a:gd name="T17" fmla="*/ 0 h 603"/>
                <a:gd name="T18" fmla="*/ 1 w 1322"/>
                <a:gd name="T19" fmla="*/ 0 h 603"/>
                <a:gd name="T20" fmla="*/ 1 w 1322"/>
                <a:gd name="T21" fmla="*/ 0 h 603"/>
                <a:gd name="T22" fmla="*/ 1 w 1322"/>
                <a:gd name="T23" fmla="*/ 0 h 603"/>
                <a:gd name="T24" fmla="*/ 1 w 1322"/>
                <a:gd name="T25" fmla="*/ 0 h 603"/>
                <a:gd name="T26" fmla="*/ 1 w 1322"/>
                <a:gd name="T27" fmla="*/ 0 h 603"/>
                <a:gd name="T28" fmla="*/ 1 w 1322"/>
                <a:gd name="T29" fmla="*/ 0 h 603"/>
                <a:gd name="T30" fmla="*/ 1 w 1322"/>
                <a:gd name="T31" fmla="*/ 0 h 603"/>
                <a:gd name="T32" fmla="*/ 1 w 1322"/>
                <a:gd name="T33" fmla="*/ 0 h 603"/>
                <a:gd name="T34" fmla="*/ 1 w 1322"/>
                <a:gd name="T35" fmla="*/ 0 h 603"/>
                <a:gd name="T36" fmla="*/ 1 w 1322"/>
                <a:gd name="T37" fmla="*/ 0 h 603"/>
                <a:gd name="T38" fmla="*/ 1 w 1322"/>
                <a:gd name="T39" fmla="*/ 0 h 603"/>
                <a:gd name="T40" fmla="*/ 1 w 1322"/>
                <a:gd name="T41" fmla="*/ 0 h 603"/>
                <a:gd name="T42" fmla="*/ 1 w 1322"/>
                <a:gd name="T43" fmla="*/ 0 h 603"/>
                <a:gd name="T44" fmla="*/ 1 w 1322"/>
                <a:gd name="T45" fmla="*/ 0 h 603"/>
                <a:gd name="T46" fmla="*/ 1 w 1322"/>
                <a:gd name="T47" fmla="*/ 0 h 603"/>
                <a:gd name="T48" fmla="*/ 2 w 1322"/>
                <a:gd name="T49" fmla="*/ 0 h 603"/>
                <a:gd name="T50" fmla="*/ 2 w 1322"/>
                <a:gd name="T51" fmla="*/ 0 h 603"/>
                <a:gd name="T52" fmla="*/ 2 w 1322"/>
                <a:gd name="T53" fmla="*/ 0 h 603"/>
                <a:gd name="T54" fmla="*/ 2 w 1322"/>
                <a:gd name="T55" fmla="*/ 0 h 603"/>
                <a:gd name="T56" fmla="*/ 2 w 1322"/>
                <a:gd name="T57" fmla="*/ 0 h 603"/>
                <a:gd name="T58" fmla="*/ 2 w 1322"/>
                <a:gd name="T59" fmla="*/ 0 h 603"/>
                <a:gd name="T60" fmla="*/ 2 w 1322"/>
                <a:gd name="T61" fmla="*/ 0 h 603"/>
                <a:gd name="T62" fmla="*/ 2 w 1322"/>
                <a:gd name="T63" fmla="*/ 0 h 603"/>
                <a:gd name="T64" fmla="*/ 2 w 1322"/>
                <a:gd name="T65" fmla="*/ 0 h 603"/>
                <a:gd name="T66" fmla="*/ 2 w 1322"/>
                <a:gd name="T67" fmla="*/ 0 h 603"/>
                <a:gd name="T68" fmla="*/ 2 w 1322"/>
                <a:gd name="T69" fmla="*/ 0 h 603"/>
                <a:gd name="T70" fmla="*/ 2 w 1322"/>
                <a:gd name="T71" fmla="*/ 0 h 603"/>
                <a:gd name="T72" fmla="*/ 2 w 1322"/>
                <a:gd name="T73" fmla="*/ 0 h 603"/>
                <a:gd name="T74" fmla="*/ 1 w 1322"/>
                <a:gd name="T75" fmla="*/ 0 h 603"/>
                <a:gd name="T76" fmla="*/ 1 w 1322"/>
                <a:gd name="T77" fmla="*/ 0 h 603"/>
                <a:gd name="T78" fmla="*/ 1 w 1322"/>
                <a:gd name="T79" fmla="*/ 0 h 603"/>
                <a:gd name="T80" fmla="*/ 1 w 1322"/>
                <a:gd name="T81" fmla="*/ 0 h 603"/>
                <a:gd name="T82" fmla="*/ 1 w 1322"/>
                <a:gd name="T83" fmla="*/ 0 h 603"/>
                <a:gd name="T84" fmla="*/ 1 w 1322"/>
                <a:gd name="T85" fmla="*/ 0 h 603"/>
                <a:gd name="T86" fmla="*/ 1 w 1322"/>
                <a:gd name="T87" fmla="*/ 0 h 603"/>
                <a:gd name="T88" fmla="*/ 1 w 1322"/>
                <a:gd name="T89" fmla="*/ 0 h 603"/>
                <a:gd name="T90" fmla="*/ 1 w 1322"/>
                <a:gd name="T91" fmla="*/ 0 h 603"/>
                <a:gd name="T92" fmla="*/ 1 w 1322"/>
                <a:gd name="T93" fmla="*/ 0 h 603"/>
                <a:gd name="T94" fmla="*/ 1 w 1322"/>
                <a:gd name="T95" fmla="*/ 0 h 603"/>
                <a:gd name="T96" fmla="*/ 1 w 1322"/>
                <a:gd name="T97" fmla="*/ 0 h 603"/>
                <a:gd name="T98" fmla="*/ 1 w 1322"/>
                <a:gd name="T99" fmla="*/ 0 h 603"/>
                <a:gd name="T100" fmla="*/ 1 w 1322"/>
                <a:gd name="T101" fmla="*/ 0 h 603"/>
                <a:gd name="T102" fmla="*/ 1 w 1322"/>
                <a:gd name="T103" fmla="*/ 0 h 603"/>
                <a:gd name="T104" fmla="*/ 1 w 1322"/>
                <a:gd name="T105" fmla="*/ 0 h 603"/>
                <a:gd name="T106" fmla="*/ 1 w 1322"/>
                <a:gd name="T107" fmla="*/ 0 h 603"/>
                <a:gd name="T108" fmla="*/ 0 w 1322"/>
                <a:gd name="T109" fmla="*/ 0 h 60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22" h="603">
                  <a:moveTo>
                    <a:pt x="0" y="133"/>
                  </a:moveTo>
                  <a:lnTo>
                    <a:pt x="2" y="132"/>
                  </a:lnTo>
                  <a:lnTo>
                    <a:pt x="6" y="128"/>
                  </a:lnTo>
                  <a:lnTo>
                    <a:pt x="8" y="122"/>
                  </a:lnTo>
                  <a:lnTo>
                    <a:pt x="11" y="120"/>
                  </a:lnTo>
                  <a:lnTo>
                    <a:pt x="17" y="114"/>
                  </a:lnTo>
                  <a:lnTo>
                    <a:pt x="23" y="113"/>
                  </a:lnTo>
                  <a:lnTo>
                    <a:pt x="30" y="107"/>
                  </a:lnTo>
                  <a:lnTo>
                    <a:pt x="38" y="103"/>
                  </a:lnTo>
                  <a:lnTo>
                    <a:pt x="44" y="101"/>
                  </a:lnTo>
                  <a:lnTo>
                    <a:pt x="48" y="97"/>
                  </a:lnTo>
                  <a:lnTo>
                    <a:pt x="53" y="95"/>
                  </a:lnTo>
                  <a:lnTo>
                    <a:pt x="61" y="93"/>
                  </a:lnTo>
                  <a:lnTo>
                    <a:pt x="67" y="92"/>
                  </a:lnTo>
                  <a:lnTo>
                    <a:pt x="72" y="88"/>
                  </a:lnTo>
                  <a:lnTo>
                    <a:pt x="80" y="86"/>
                  </a:lnTo>
                  <a:lnTo>
                    <a:pt x="89" y="84"/>
                  </a:lnTo>
                  <a:lnTo>
                    <a:pt x="97" y="82"/>
                  </a:lnTo>
                  <a:lnTo>
                    <a:pt x="105" y="80"/>
                  </a:lnTo>
                  <a:lnTo>
                    <a:pt x="110" y="80"/>
                  </a:lnTo>
                  <a:lnTo>
                    <a:pt x="116" y="78"/>
                  </a:lnTo>
                  <a:lnTo>
                    <a:pt x="120" y="78"/>
                  </a:lnTo>
                  <a:lnTo>
                    <a:pt x="125" y="78"/>
                  </a:lnTo>
                  <a:lnTo>
                    <a:pt x="125" y="76"/>
                  </a:lnTo>
                  <a:lnTo>
                    <a:pt x="127" y="76"/>
                  </a:lnTo>
                  <a:lnTo>
                    <a:pt x="131" y="74"/>
                  </a:lnTo>
                  <a:lnTo>
                    <a:pt x="137" y="74"/>
                  </a:lnTo>
                  <a:lnTo>
                    <a:pt x="145" y="71"/>
                  </a:lnTo>
                  <a:lnTo>
                    <a:pt x="152" y="69"/>
                  </a:lnTo>
                  <a:lnTo>
                    <a:pt x="158" y="67"/>
                  </a:lnTo>
                  <a:lnTo>
                    <a:pt x="162" y="67"/>
                  </a:lnTo>
                  <a:lnTo>
                    <a:pt x="167" y="65"/>
                  </a:lnTo>
                  <a:lnTo>
                    <a:pt x="173" y="65"/>
                  </a:lnTo>
                  <a:lnTo>
                    <a:pt x="179" y="61"/>
                  </a:lnTo>
                  <a:lnTo>
                    <a:pt x="184" y="61"/>
                  </a:lnTo>
                  <a:lnTo>
                    <a:pt x="192" y="59"/>
                  </a:lnTo>
                  <a:lnTo>
                    <a:pt x="200" y="57"/>
                  </a:lnTo>
                  <a:lnTo>
                    <a:pt x="207" y="55"/>
                  </a:lnTo>
                  <a:lnTo>
                    <a:pt x="215" y="55"/>
                  </a:lnTo>
                  <a:lnTo>
                    <a:pt x="222" y="52"/>
                  </a:lnTo>
                  <a:lnTo>
                    <a:pt x="230" y="52"/>
                  </a:lnTo>
                  <a:lnTo>
                    <a:pt x="240" y="50"/>
                  </a:lnTo>
                  <a:lnTo>
                    <a:pt x="249" y="48"/>
                  </a:lnTo>
                  <a:lnTo>
                    <a:pt x="257" y="46"/>
                  </a:lnTo>
                  <a:lnTo>
                    <a:pt x="268" y="44"/>
                  </a:lnTo>
                  <a:lnTo>
                    <a:pt x="278" y="42"/>
                  </a:lnTo>
                  <a:lnTo>
                    <a:pt x="287" y="40"/>
                  </a:lnTo>
                  <a:lnTo>
                    <a:pt x="297" y="38"/>
                  </a:lnTo>
                  <a:lnTo>
                    <a:pt x="308" y="38"/>
                  </a:lnTo>
                  <a:lnTo>
                    <a:pt x="318" y="36"/>
                  </a:lnTo>
                  <a:lnTo>
                    <a:pt x="331" y="35"/>
                  </a:lnTo>
                  <a:lnTo>
                    <a:pt x="340" y="33"/>
                  </a:lnTo>
                  <a:lnTo>
                    <a:pt x="352" y="31"/>
                  </a:lnTo>
                  <a:lnTo>
                    <a:pt x="363" y="29"/>
                  </a:lnTo>
                  <a:lnTo>
                    <a:pt x="376" y="27"/>
                  </a:lnTo>
                  <a:lnTo>
                    <a:pt x="388" y="25"/>
                  </a:lnTo>
                  <a:lnTo>
                    <a:pt x="401" y="23"/>
                  </a:lnTo>
                  <a:lnTo>
                    <a:pt x="415" y="21"/>
                  </a:lnTo>
                  <a:lnTo>
                    <a:pt x="426" y="19"/>
                  </a:lnTo>
                  <a:lnTo>
                    <a:pt x="439" y="17"/>
                  </a:lnTo>
                  <a:lnTo>
                    <a:pt x="454" y="16"/>
                  </a:lnTo>
                  <a:lnTo>
                    <a:pt x="468" y="14"/>
                  </a:lnTo>
                  <a:lnTo>
                    <a:pt x="481" y="14"/>
                  </a:lnTo>
                  <a:lnTo>
                    <a:pt x="496" y="12"/>
                  </a:lnTo>
                  <a:lnTo>
                    <a:pt x="511" y="10"/>
                  </a:lnTo>
                  <a:lnTo>
                    <a:pt x="525" y="10"/>
                  </a:lnTo>
                  <a:lnTo>
                    <a:pt x="540" y="8"/>
                  </a:lnTo>
                  <a:lnTo>
                    <a:pt x="553" y="6"/>
                  </a:lnTo>
                  <a:lnTo>
                    <a:pt x="570" y="6"/>
                  </a:lnTo>
                  <a:lnTo>
                    <a:pt x="586" y="4"/>
                  </a:lnTo>
                  <a:lnTo>
                    <a:pt x="599" y="4"/>
                  </a:lnTo>
                  <a:lnTo>
                    <a:pt x="616" y="2"/>
                  </a:lnTo>
                  <a:lnTo>
                    <a:pt x="631" y="2"/>
                  </a:lnTo>
                  <a:lnTo>
                    <a:pt x="646" y="2"/>
                  </a:lnTo>
                  <a:lnTo>
                    <a:pt x="664" y="0"/>
                  </a:lnTo>
                  <a:lnTo>
                    <a:pt x="679" y="0"/>
                  </a:lnTo>
                  <a:lnTo>
                    <a:pt x="696" y="0"/>
                  </a:lnTo>
                  <a:lnTo>
                    <a:pt x="713" y="0"/>
                  </a:lnTo>
                  <a:lnTo>
                    <a:pt x="728" y="0"/>
                  </a:lnTo>
                  <a:lnTo>
                    <a:pt x="745" y="0"/>
                  </a:lnTo>
                  <a:lnTo>
                    <a:pt x="762" y="2"/>
                  </a:lnTo>
                  <a:lnTo>
                    <a:pt x="764" y="2"/>
                  </a:lnTo>
                  <a:lnTo>
                    <a:pt x="770" y="2"/>
                  </a:lnTo>
                  <a:lnTo>
                    <a:pt x="772" y="2"/>
                  </a:lnTo>
                  <a:lnTo>
                    <a:pt x="776" y="2"/>
                  </a:lnTo>
                  <a:lnTo>
                    <a:pt x="781" y="2"/>
                  </a:lnTo>
                  <a:lnTo>
                    <a:pt x="787" y="4"/>
                  </a:lnTo>
                  <a:lnTo>
                    <a:pt x="791" y="4"/>
                  </a:lnTo>
                  <a:lnTo>
                    <a:pt x="797" y="4"/>
                  </a:lnTo>
                  <a:lnTo>
                    <a:pt x="804" y="4"/>
                  </a:lnTo>
                  <a:lnTo>
                    <a:pt x="812" y="6"/>
                  </a:lnTo>
                  <a:lnTo>
                    <a:pt x="818" y="8"/>
                  </a:lnTo>
                  <a:lnTo>
                    <a:pt x="825" y="10"/>
                  </a:lnTo>
                  <a:lnTo>
                    <a:pt x="833" y="12"/>
                  </a:lnTo>
                  <a:lnTo>
                    <a:pt x="840" y="16"/>
                  </a:lnTo>
                  <a:lnTo>
                    <a:pt x="846" y="17"/>
                  </a:lnTo>
                  <a:lnTo>
                    <a:pt x="852" y="19"/>
                  </a:lnTo>
                  <a:lnTo>
                    <a:pt x="854" y="21"/>
                  </a:lnTo>
                  <a:lnTo>
                    <a:pt x="858" y="23"/>
                  </a:lnTo>
                  <a:lnTo>
                    <a:pt x="863" y="25"/>
                  </a:lnTo>
                  <a:lnTo>
                    <a:pt x="869" y="29"/>
                  </a:lnTo>
                  <a:lnTo>
                    <a:pt x="873" y="31"/>
                  </a:lnTo>
                  <a:lnTo>
                    <a:pt x="878" y="35"/>
                  </a:lnTo>
                  <a:lnTo>
                    <a:pt x="884" y="38"/>
                  </a:lnTo>
                  <a:lnTo>
                    <a:pt x="890" y="42"/>
                  </a:lnTo>
                  <a:lnTo>
                    <a:pt x="897" y="46"/>
                  </a:lnTo>
                  <a:lnTo>
                    <a:pt x="903" y="52"/>
                  </a:lnTo>
                  <a:lnTo>
                    <a:pt x="911" y="57"/>
                  </a:lnTo>
                  <a:lnTo>
                    <a:pt x="918" y="61"/>
                  </a:lnTo>
                  <a:lnTo>
                    <a:pt x="926" y="65"/>
                  </a:lnTo>
                  <a:lnTo>
                    <a:pt x="934" y="71"/>
                  </a:lnTo>
                  <a:lnTo>
                    <a:pt x="941" y="76"/>
                  </a:lnTo>
                  <a:lnTo>
                    <a:pt x="949" y="82"/>
                  </a:lnTo>
                  <a:lnTo>
                    <a:pt x="956" y="86"/>
                  </a:lnTo>
                  <a:lnTo>
                    <a:pt x="966" y="92"/>
                  </a:lnTo>
                  <a:lnTo>
                    <a:pt x="974" y="97"/>
                  </a:lnTo>
                  <a:lnTo>
                    <a:pt x="983" y="105"/>
                  </a:lnTo>
                  <a:lnTo>
                    <a:pt x="991" y="111"/>
                  </a:lnTo>
                  <a:lnTo>
                    <a:pt x="1000" y="116"/>
                  </a:lnTo>
                  <a:lnTo>
                    <a:pt x="1010" y="122"/>
                  </a:lnTo>
                  <a:lnTo>
                    <a:pt x="1019" y="130"/>
                  </a:lnTo>
                  <a:lnTo>
                    <a:pt x="1029" y="135"/>
                  </a:lnTo>
                  <a:lnTo>
                    <a:pt x="1038" y="143"/>
                  </a:lnTo>
                  <a:lnTo>
                    <a:pt x="1048" y="151"/>
                  </a:lnTo>
                  <a:lnTo>
                    <a:pt x="1057" y="158"/>
                  </a:lnTo>
                  <a:lnTo>
                    <a:pt x="1067" y="164"/>
                  </a:lnTo>
                  <a:lnTo>
                    <a:pt x="1076" y="171"/>
                  </a:lnTo>
                  <a:lnTo>
                    <a:pt x="1086" y="177"/>
                  </a:lnTo>
                  <a:lnTo>
                    <a:pt x="1095" y="185"/>
                  </a:lnTo>
                  <a:lnTo>
                    <a:pt x="1105" y="190"/>
                  </a:lnTo>
                  <a:lnTo>
                    <a:pt x="1114" y="198"/>
                  </a:lnTo>
                  <a:lnTo>
                    <a:pt x="1124" y="206"/>
                  </a:lnTo>
                  <a:lnTo>
                    <a:pt x="1133" y="213"/>
                  </a:lnTo>
                  <a:lnTo>
                    <a:pt x="1143" y="219"/>
                  </a:lnTo>
                  <a:lnTo>
                    <a:pt x="1152" y="227"/>
                  </a:lnTo>
                  <a:lnTo>
                    <a:pt x="1162" y="234"/>
                  </a:lnTo>
                  <a:lnTo>
                    <a:pt x="1171" y="242"/>
                  </a:lnTo>
                  <a:lnTo>
                    <a:pt x="1181" y="248"/>
                  </a:lnTo>
                  <a:lnTo>
                    <a:pt x="1188" y="255"/>
                  </a:lnTo>
                  <a:lnTo>
                    <a:pt x="1198" y="263"/>
                  </a:lnTo>
                  <a:lnTo>
                    <a:pt x="1207" y="270"/>
                  </a:lnTo>
                  <a:lnTo>
                    <a:pt x="1217" y="276"/>
                  </a:lnTo>
                  <a:lnTo>
                    <a:pt x="1225" y="284"/>
                  </a:lnTo>
                  <a:lnTo>
                    <a:pt x="1232" y="289"/>
                  </a:lnTo>
                  <a:lnTo>
                    <a:pt x="1242" y="297"/>
                  </a:lnTo>
                  <a:lnTo>
                    <a:pt x="1249" y="303"/>
                  </a:lnTo>
                  <a:lnTo>
                    <a:pt x="1257" y="310"/>
                  </a:lnTo>
                  <a:lnTo>
                    <a:pt x="1264" y="316"/>
                  </a:lnTo>
                  <a:lnTo>
                    <a:pt x="1272" y="324"/>
                  </a:lnTo>
                  <a:lnTo>
                    <a:pt x="1278" y="329"/>
                  </a:lnTo>
                  <a:lnTo>
                    <a:pt x="1285" y="335"/>
                  </a:lnTo>
                  <a:lnTo>
                    <a:pt x="1291" y="341"/>
                  </a:lnTo>
                  <a:lnTo>
                    <a:pt x="1299" y="346"/>
                  </a:lnTo>
                  <a:lnTo>
                    <a:pt x="1304" y="352"/>
                  </a:lnTo>
                  <a:lnTo>
                    <a:pt x="1310" y="358"/>
                  </a:lnTo>
                  <a:lnTo>
                    <a:pt x="1316" y="364"/>
                  </a:lnTo>
                  <a:lnTo>
                    <a:pt x="1322" y="369"/>
                  </a:lnTo>
                  <a:lnTo>
                    <a:pt x="1320" y="369"/>
                  </a:lnTo>
                  <a:lnTo>
                    <a:pt x="1316" y="369"/>
                  </a:lnTo>
                  <a:lnTo>
                    <a:pt x="1310" y="369"/>
                  </a:lnTo>
                  <a:lnTo>
                    <a:pt x="1302" y="369"/>
                  </a:lnTo>
                  <a:lnTo>
                    <a:pt x="1299" y="369"/>
                  </a:lnTo>
                  <a:lnTo>
                    <a:pt x="1293" y="369"/>
                  </a:lnTo>
                  <a:lnTo>
                    <a:pt x="1287" y="369"/>
                  </a:lnTo>
                  <a:lnTo>
                    <a:pt x="1282" y="371"/>
                  </a:lnTo>
                  <a:lnTo>
                    <a:pt x="1274" y="371"/>
                  </a:lnTo>
                  <a:lnTo>
                    <a:pt x="1268" y="371"/>
                  </a:lnTo>
                  <a:lnTo>
                    <a:pt x="1261" y="373"/>
                  </a:lnTo>
                  <a:lnTo>
                    <a:pt x="1253" y="375"/>
                  </a:lnTo>
                  <a:lnTo>
                    <a:pt x="1244" y="375"/>
                  </a:lnTo>
                  <a:lnTo>
                    <a:pt x="1234" y="377"/>
                  </a:lnTo>
                  <a:lnTo>
                    <a:pt x="1225" y="377"/>
                  </a:lnTo>
                  <a:lnTo>
                    <a:pt x="1215" y="379"/>
                  </a:lnTo>
                  <a:lnTo>
                    <a:pt x="1204" y="379"/>
                  </a:lnTo>
                  <a:lnTo>
                    <a:pt x="1194" y="381"/>
                  </a:lnTo>
                  <a:lnTo>
                    <a:pt x="1183" y="383"/>
                  </a:lnTo>
                  <a:lnTo>
                    <a:pt x="1171" y="384"/>
                  </a:lnTo>
                  <a:lnTo>
                    <a:pt x="1158" y="386"/>
                  </a:lnTo>
                  <a:lnTo>
                    <a:pt x="1145" y="388"/>
                  </a:lnTo>
                  <a:lnTo>
                    <a:pt x="1131" y="390"/>
                  </a:lnTo>
                  <a:lnTo>
                    <a:pt x="1118" y="392"/>
                  </a:lnTo>
                  <a:lnTo>
                    <a:pt x="1105" y="394"/>
                  </a:lnTo>
                  <a:lnTo>
                    <a:pt x="1091" y="396"/>
                  </a:lnTo>
                  <a:lnTo>
                    <a:pt x="1076" y="400"/>
                  </a:lnTo>
                  <a:lnTo>
                    <a:pt x="1061" y="403"/>
                  </a:lnTo>
                  <a:lnTo>
                    <a:pt x="1044" y="405"/>
                  </a:lnTo>
                  <a:lnTo>
                    <a:pt x="1029" y="409"/>
                  </a:lnTo>
                  <a:lnTo>
                    <a:pt x="1012" y="411"/>
                  </a:lnTo>
                  <a:lnTo>
                    <a:pt x="994" y="415"/>
                  </a:lnTo>
                  <a:lnTo>
                    <a:pt x="975" y="419"/>
                  </a:lnTo>
                  <a:lnTo>
                    <a:pt x="958" y="422"/>
                  </a:lnTo>
                  <a:lnTo>
                    <a:pt x="941" y="426"/>
                  </a:lnTo>
                  <a:lnTo>
                    <a:pt x="922" y="432"/>
                  </a:lnTo>
                  <a:lnTo>
                    <a:pt x="903" y="436"/>
                  </a:lnTo>
                  <a:lnTo>
                    <a:pt x="884" y="440"/>
                  </a:lnTo>
                  <a:lnTo>
                    <a:pt x="863" y="445"/>
                  </a:lnTo>
                  <a:lnTo>
                    <a:pt x="844" y="449"/>
                  </a:lnTo>
                  <a:lnTo>
                    <a:pt x="821" y="455"/>
                  </a:lnTo>
                  <a:lnTo>
                    <a:pt x="801" y="461"/>
                  </a:lnTo>
                  <a:lnTo>
                    <a:pt x="780" y="466"/>
                  </a:lnTo>
                  <a:lnTo>
                    <a:pt x="759" y="472"/>
                  </a:lnTo>
                  <a:lnTo>
                    <a:pt x="736" y="478"/>
                  </a:lnTo>
                  <a:lnTo>
                    <a:pt x="713" y="485"/>
                  </a:lnTo>
                  <a:lnTo>
                    <a:pt x="690" y="491"/>
                  </a:lnTo>
                  <a:lnTo>
                    <a:pt x="667" y="499"/>
                  </a:lnTo>
                  <a:lnTo>
                    <a:pt x="645" y="504"/>
                  </a:lnTo>
                  <a:lnTo>
                    <a:pt x="620" y="512"/>
                  </a:lnTo>
                  <a:lnTo>
                    <a:pt x="597" y="521"/>
                  </a:lnTo>
                  <a:lnTo>
                    <a:pt x="572" y="529"/>
                  </a:lnTo>
                  <a:lnTo>
                    <a:pt x="548" y="537"/>
                  </a:lnTo>
                  <a:lnTo>
                    <a:pt x="521" y="544"/>
                  </a:lnTo>
                  <a:lnTo>
                    <a:pt x="496" y="554"/>
                  </a:lnTo>
                  <a:lnTo>
                    <a:pt x="472" y="563"/>
                  </a:lnTo>
                  <a:lnTo>
                    <a:pt x="445" y="573"/>
                  </a:lnTo>
                  <a:lnTo>
                    <a:pt x="418" y="582"/>
                  </a:lnTo>
                  <a:lnTo>
                    <a:pt x="392" y="592"/>
                  </a:lnTo>
                  <a:lnTo>
                    <a:pt x="365" y="603"/>
                  </a:lnTo>
                  <a:lnTo>
                    <a:pt x="365" y="601"/>
                  </a:lnTo>
                  <a:lnTo>
                    <a:pt x="363" y="599"/>
                  </a:lnTo>
                  <a:lnTo>
                    <a:pt x="361" y="596"/>
                  </a:lnTo>
                  <a:lnTo>
                    <a:pt x="359" y="592"/>
                  </a:lnTo>
                  <a:lnTo>
                    <a:pt x="356" y="586"/>
                  </a:lnTo>
                  <a:lnTo>
                    <a:pt x="350" y="580"/>
                  </a:lnTo>
                  <a:lnTo>
                    <a:pt x="346" y="573"/>
                  </a:lnTo>
                  <a:lnTo>
                    <a:pt x="340" y="563"/>
                  </a:lnTo>
                  <a:lnTo>
                    <a:pt x="337" y="557"/>
                  </a:lnTo>
                  <a:lnTo>
                    <a:pt x="335" y="554"/>
                  </a:lnTo>
                  <a:lnTo>
                    <a:pt x="331" y="548"/>
                  </a:lnTo>
                  <a:lnTo>
                    <a:pt x="327" y="542"/>
                  </a:lnTo>
                  <a:lnTo>
                    <a:pt x="323" y="538"/>
                  </a:lnTo>
                  <a:lnTo>
                    <a:pt x="319" y="531"/>
                  </a:lnTo>
                  <a:lnTo>
                    <a:pt x="316" y="525"/>
                  </a:lnTo>
                  <a:lnTo>
                    <a:pt x="312" y="519"/>
                  </a:lnTo>
                  <a:lnTo>
                    <a:pt x="306" y="514"/>
                  </a:lnTo>
                  <a:lnTo>
                    <a:pt x="302" y="506"/>
                  </a:lnTo>
                  <a:lnTo>
                    <a:pt x="299" y="499"/>
                  </a:lnTo>
                  <a:lnTo>
                    <a:pt x="293" y="493"/>
                  </a:lnTo>
                  <a:lnTo>
                    <a:pt x="289" y="485"/>
                  </a:lnTo>
                  <a:lnTo>
                    <a:pt x="283" y="478"/>
                  </a:lnTo>
                  <a:lnTo>
                    <a:pt x="280" y="470"/>
                  </a:lnTo>
                  <a:lnTo>
                    <a:pt x="274" y="464"/>
                  </a:lnTo>
                  <a:lnTo>
                    <a:pt x="268" y="455"/>
                  </a:lnTo>
                  <a:lnTo>
                    <a:pt x="262" y="447"/>
                  </a:lnTo>
                  <a:lnTo>
                    <a:pt x="255" y="440"/>
                  </a:lnTo>
                  <a:lnTo>
                    <a:pt x="251" y="432"/>
                  </a:lnTo>
                  <a:lnTo>
                    <a:pt x="243" y="422"/>
                  </a:lnTo>
                  <a:lnTo>
                    <a:pt x="238" y="415"/>
                  </a:lnTo>
                  <a:lnTo>
                    <a:pt x="230" y="405"/>
                  </a:lnTo>
                  <a:lnTo>
                    <a:pt x="224" y="398"/>
                  </a:lnTo>
                  <a:lnTo>
                    <a:pt x="217" y="388"/>
                  </a:lnTo>
                  <a:lnTo>
                    <a:pt x="211" y="379"/>
                  </a:lnTo>
                  <a:lnTo>
                    <a:pt x="203" y="369"/>
                  </a:lnTo>
                  <a:lnTo>
                    <a:pt x="198" y="362"/>
                  </a:lnTo>
                  <a:lnTo>
                    <a:pt x="190" y="352"/>
                  </a:lnTo>
                  <a:lnTo>
                    <a:pt x="184" y="343"/>
                  </a:lnTo>
                  <a:lnTo>
                    <a:pt x="177" y="333"/>
                  </a:lnTo>
                  <a:lnTo>
                    <a:pt x="169" y="325"/>
                  </a:lnTo>
                  <a:lnTo>
                    <a:pt x="162" y="314"/>
                  </a:lnTo>
                  <a:lnTo>
                    <a:pt x="154" y="305"/>
                  </a:lnTo>
                  <a:lnTo>
                    <a:pt x="146" y="295"/>
                  </a:lnTo>
                  <a:lnTo>
                    <a:pt x="139" y="286"/>
                  </a:lnTo>
                  <a:lnTo>
                    <a:pt x="129" y="276"/>
                  </a:lnTo>
                  <a:lnTo>
                    <a:pt x="122" y="267"/>
                  </a:lnTo>
                  <a:lnTo>
                    <a:pt x="114" y="255"/>
                  </a:lnTo>
                  <a:lnTo>
                    <a:pt x="106" y="248"/>
                  </a:lnTo>
                  <a:lnTo>
                    <a:pt x="97" y="236"/>
                  </a:lnTo>
                  <a:lnTo>
                    <a:pt x="89" y="227"/>
                  </a:lnTo>
                  <a:lnTo>
                    <a:pt x="80" y="217"/>
                  </a:lnTo>
                  <a:lnTo>
                    <a:pt x="70" y="208"/>
                  </a:lnTo>
                  <a:lnTo>
                    <a:pt x="63" y="198"/>
                  </a:lnTo>
                  <a:lnTo>
                    <a:pt x="53" y="189"/>
                  </a:lnTo>
                  <a:lnTo>
                    <a:pt x="44" y="179"/>
                  </a:lnTo>
                  <a:lnTo>
                    <a:pt x="36" y="17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C9D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3090" y="2173"/>
              <a:ext cx="413" cy="149"/>
            </a:xfrm>
            <a:custGeom>
              <a:avLst/>
              <a:gdLst>
                <a:gd name="T0" fmla="*/ 1 w 825"/>
                <a:gd name="T1" fmla="*/ 0 h 296"/>
                <a:gd name="T2" fmla="*/ 1 w 825"/>
                <a:gd name="T3" fmla="*/ 0 h 296"/>
                <a:gd name="T4" fmla="*/ 1 w 825"/>
                <a:gd name="T5" fmla="*/ 1 h 296"/>
                <a:gd name="T6" fmla="*/ 1 w 825"/>
                <a:gd name="T7" fmla="*/ 1 h 296"/>
                <a:gd name="T8" fmla="*/ 1 w 825"/>
                <a:gd name="T9" fmla="*/ 1 h 296"/>
                <a:gd name="T10" fmla="*/ 1 w 825"/>
                <a:gd name="T11" fmla="*/ 1 h 296"/>
                <a:gd name="T12" fmla="*/ 1 w 825"/>
                <a:gd name="T13" fmla="*/ 1 h 296"/>
                <a:gd name="T14" fmla="*/ 1 w 825"/>
                <a:gd name="T15" fmla="*/ 1 h 296"/>
                <a:gd name="T16" fmla="*/ 1 w 825"/>
                <a:gd name="T17" fmla="*/ 1 h 296"/>
                <a:gd name="T18" fmla="*/ 1 w 825"/>
                <a:gd name="T19" fmla="*/ 1 h 296"/>
                <a:gd name="T20" fmla="*/ 1 w 825"/>
                <a:gd name="T21" fmla="*/ 1 h 296"/>
                <a:gd name="T22" fmla="*/ 1 w 825"/>
                <a:gd name="T23" fmla="*/ 1 h 296"/>
                <a:gd name="T24" fmla="*/ 1 w 825"/>
                <a:gd name="T25" fmla="*/ 1 h 296"/>
                <a:gd name="T26" fmla="*/ 1 w 825"/>
                <a:gd name="T27" fmla="*/ 1 h 296"/>
                <a:gd name="T28" fmla="*/ 1 w 825"/>
                <a:gd name="T29" fmla="*/ 1 h 296"/>
                <a:gd name="T30" fmla="*/ 1 w 825"/>
                <a:gd name="T31" fmla="*/ 1 h 296"/>
                <a:gd name="T32" fmla="*/ 1 w 825"/>
                <a:gd name="T33" fmla="*/ 1 h 296"/>
                <a:gd name="T34" fmla="*/ 1 w 825"/>
                <a:gd name="T35" fmla="*/ 1 h 296"/>
                <a:gd name="T36" fmla="*/ 1 w 825"/>
                <a:gd name="T37" fmla="*/ 1 h 296"/>
                <a:gd name="T38" fmla="*/ 1 w 825"/>
                <a:gd name="T39" fmla="*/ 1 h 296"/>
                <a:gd name="T40" fmla="*/ 1 w 825"/>
                <a:gd name="T41" fmla="*/ 1 h 296"/>
                <a:gd name="T42" fmla="*/ 1 w 825"/>
                <a:gd name="T43" fmla="*/ 1 h 296"/>
                <a:gd name="T44" fmla="*/ 1 w 825"/>
                <a:gd name="T45" fmla="*/ 1 h 296"/>
                <a:gd name="T46" fmla="*/ 1 w 825"/>
                <a:gd name="T47" fmla="*/ 1 h 296"/>
                <a:gd name="T48" fmla="*/ 1 w 825"/>
                <a:gd name="T49" fmla="*/ 1 h 296"/>
                <a:gd name="T50" fmla="*/ 1 w 825"/>
                <a:gd name="T51" fmla="*/ 1 h 296"/>
                <a:gd name="T52" fmla="*/ 1 w 825"/>
                <a:gd name="T53" fmla="*/ 1 h 296"/>
                <a:gd name="T54" fmla="*/ 1 w 825"/>
                <a:gd name="T55" fmla="*/ 1 h 296"/>
                <a:gd name="T56" fmla="*/ 1 w 825"/>
                <a:gd name="T57" fmla="*/ 1 h 296"/>
                <a:gd name="T58" fmla="*/ 1 w 825"/>
                <a:gd name="T59" fmla="*/ 1 h 296"/>
                <a:gd name="T60" fmla="*/ 1 w 825"/>
                <a:gd name="T61" fmla="*/ 1 h 296"/>
                <a:gd name="T62" fmla="*/ 1 w 825"/>
                <a:gd name="T63" fmla="*/ 1 h 296"/>
                <a:gd name="T64" fmla="*/ 1 w 825"/>
                <a:gd name="T65" fmla="*/ 1 h 296"/>
                <a:gd name="T66" fmla="*/ 1 w 825"/>
                <a:gd name="T67" fmla="*/ 1 h 296"/>
                <a:gd name="T68" fmla="*/ 1 w 825"/>
                <a:gd name="T69" fmla="*/ 1 h 296"/>
                <a:gd name="T70" fmla="*/ 1 w 825"/>
                <a:gd name="T71" fmla="*/ 1 h 296"/>
                <a:gd name="T72" fmla="*/ 1 w 825"/>
                <a:gd name="T73" fmla="*/ 1 h 296"/>
                <a:gd name="T74" fmla="*/ 1 w 825"/>
                <a:gd name="T75" fmla="*/ 1 h 296"/>
                <a:gd name="T76" fmla="*/ 1 w 825"/>
                <a:gd name="T77" fmla="*/ 1 h 296"/>
                <a:gd name="T78" fmla="*/ 1 w 825"/>
                <a:gd name="T79" fmla="*/ 1 h 296"/>
                <a:gd name="T80" fmla="*/ 1 w 825"/>
                <a:gd name="T81" fmla="*/ 1 h 296"/>
                <a:gd name="T82" fmla="*/ 1 w 825"/>
                <a:gd name="T83" fmla="*/ 1 h 296"/>
                <a:gd name="T84" fmla="*/ 1 w 825"/>
                <a:gd name="T85" fmla="*/ 1 h 296"/>
                <a:gd name="T86" fmla="*/ 1 w 825"/>
                <a:gd name="T87" fmla="*/ 1 h 296"/>
                <a:gd name="T88" fmla="*/ 1 w 825"/>
                <a:gd name="T89" fmla="*/ 1 h 296"/>
                <a:gd name="T90" fmla="*/ 1 w 825"/>
                <a:gd name="T91" fmla="*/ 1 h 296"/>
                <a:gd name="T92" fmla="*/ 1 w 825"/>
                <a:gd name="T93" fmla="*/ 1 h 296"/>
                <a:gd name="T94" fmla="*/ 1 w 825"/>
                <a:gd name="T95" fmla="*/ 1 h 296"/>
                <a:gd name="T96" fmla="*/ 1 w 825"/>
                <a:gd name="T97" fmla="*/ 1 h 296"/>
                <a:gd name="T98" fmla="*/ 1 w 825"/>
                <a:gd name="T99" fmla="*/ 1 h 296"/>
                <a:gd name="T100" fmla="*/ 1 w 825"/>
                <a:gd name="T101" fmla="*/ 1 h 296"/>
                <a:gd name="T102" fmla="*/ 1 w 825"/>
                <a:gd name="T103" fmla="*/ 1 h 296"/>
                <a:gd name="T104" fmla="*/ 1 w 825"/>
                <a:gd name="T105" fmla="*/ 1 h 296"/>
                <a:gd name="T106" fmla="*/ 1 w 825"/>
                <a:gd name="T107" fmla="*/ 1 h 296"/>
                <a:gd name="T108" fmla="*/ 1 w 825"/>
                <a:gd name="T109" fmla="*/ 1 h 296"/>
                <a:gd name="T110" fmla="*/ 1 w 825"/>
                <a:gd name="T111" fmla="*/ 1 h 296"/>
                <a:gd name="T112" fmla="*/ 1 w 825"/>
                <a:gd name="T113" fmla="*/ 1 h 296"/>
                <a:gd name="T114" fmla="*/ 1 w 825"/>
                <a:gd name="T115" fmla="*/ 1 h 296"/>
                <a:gd name="T116" fmla="*/ 1 w 825"/>
                <a:gd name="T117" fmla="*/ 1 h 296"/>
                <a:gd name="T118" fmla="*/ 1 w 825"/>
                <a:gd name="T119" fmla="*/ 1 h 296"/>
                <a:gd name="T120" fmla="*/ 1 w 825"/>
                <a:gd name="T121" fmla="*/ 1 h 296"/>
                <a:gd name="T122" fmla="*/ 1 w 825"/>
                <a:gd name="T123" fmla="*/ 1 h 296"/>
                <a:gd name="T124" fmla="*/ 1 w 825"/>
                <a:gd name="T125" fmla="*/ 0 h 29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25" h="29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3" y="2"/>
                  </a:lnTo>
                  <a:lnTo>
                    <a:pt x="31" y="3"/>
                  </a:lnTo>
                  <a:lnTo>
                    <a:pt x="36" y="3"/>
                  </a:lnTo>
                  <a:lnTo>
                    <a:pt x="42" y="5"/>
                  </a:lnTo>
                  <a:lnTo>
                    <a:pt x="50" y="5"/>
                  </a:lnTo>
                  <a:lnTo>
                    <a:pt x="59" y="9"/>
                  </a:lnTo>
                  <a:lnTo>
                    <a:pt x="69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99" y="17"/>
                  </a:lnTo>
                  <a:lnTo>
                    <a:pt x="110" y="17"/>
                  </a:lnTo>
                  <a:lnTo>
                    <a:pt x="122" y="21"/>
                  </a:lnTo>
                  <a:lnTo>
                    <a:pt x="135" y="22"/>
                  </a:lnTo>
                  <a:lnTo>
                    <a:pt x="148" y="24"/>
                  </a:lnTo>
                  <a:lnTo>
                    <a:pt x="160" y="28"/>
                  </a:lnTo>
                  <a:lnTo>
                    <a:pt x="175" y="30"/>
                  </a:lnTo>
                  <a:lnTo>
                    <a:pt x="188" y="32"/>
                  </a:lnTo>
                  <a:lnTo>
                    <a:pt x="204" y="36"/>
                  </a:lnTo>
                  <a:lnTo>
                    <a:pt x="219" y="38"/>
                  </a:lnTo>
                  <a:lnTo>
                    <a:pt x="232" y="41"/>
                  </a:lnTo>
                  <a:lnTo>
                    <a:pt x="247" y="43"/>
                  </a:lnTo>
                  <a:lnTo>
                    <a:pt x="264" y="47"/>
                  </a:lnTo>
                  <a:lnTo>
                    <a:pt x="280" y="49"/>
                  </a:lnTo>
                  <a:lnTo>
                    <a:pt x="297" y="53"/>
                  </a:lnTo>
                  <a:lnTo>
                    <a:pt x="312" y="57"/>
                  </a:lnTo>
                  <a:lnTo>
                    <a:pt x="329" y="60"/>
                  </a:lnTo>
                  <a:lnTo>
                    <a:pt x="346" y="62"/>
                  </a:lnTo>
                  <a:lnTo>
                    <a:pt x="361" y="68"/>
                  </a:lnTo>
                  <a:lnTo>
                    <a:pt x="378" y="70"/>
                  </a:lnTo>
                  <a:lnTo>
                    <a:pt x="398" y="74"/>
                  </a:lnTo>
                  <a:lnTo>
                    <a:pt x="413" y="78"/>
                  </a:lnTo>
                  <a:lnTo>
                    <a:pt x="430" y="81"/>
                  </a:lnTo>
                  <a:lnTo>
                    <a:pt x="449" y="85"/>
                  </a:lnTo>
                  <a:lnTo>
                    <a:pt x="466" y="89"/>
                  </a:lnTo>
                  <a:lnTo>
                    <a:pt x="481" y="93"/>
                  </a:lnTo>
                  <a:lnTo>
                    <a:pt x="500" y="97"/>
                  </a:lnTo>
                  <a:lnTo>
                    <a:pt x="517" y="100"/>
                  </a:lnTo>
                  <a:lnTo>
                    <a:pt x="534" y="104"/>
                  </a:lnTo>
                  <a:lnTo>
                    <a:pt x="550" y="108"/>
                  </a:lnTo>
                  <a:lnTo>
                    <a:pt x="569" y="112"/>
                  </a:lnTo>
                  <a:lnTo>
                    <a:pt x="584" y="116"/>
                  </a:lnTo>
                  <a:lnTo>
                    <a:pt x="601" y="119"/>
                  </a:lnTo>
                  <a:lnTo>
                    <a:pt x="618" y="123"/>
                  </a:lnTo>
                  <a:lnTo>
                    <a:pt x="633" y="127"/>
                  </a:lnTo>
                  <a:lnTo>
                    <a:pt x="648" y="133"/>
                  </a:lnTo>
                  <a:lnTo>
                    <a:pt x="666" y="137"/>
                  </a:lnTo>
                  <a:lnTo>
                    <a:pt x="681" y="140"/>
                  </a:lnTo>
                  <a:lnTo>
                    <a:pt x="696" y="144"/>
                  </a:lnTo>
                  <a:lnTo>
                    <a:pt x="711" y="148"/>
                  </a:lnTo>
                  <a:lnTo>
                    <a:pt x="725" y="152"/>
                  </a:lnTo>
                  <a:lnTo>
                    <a:pt x="738" y="156"/>
                  </a:lnTo>
                  <a:lnTo>
                    <a:pt x="753" y="159"/>
                  </a:lnTo>
                  <a:lnTo>
                    <a:pt x="766" y="163"/>
                  </a:lnTo>
                  <a:lnTo>
                    <a:pt x="780" y="169"/>
                  </a:lnTo>
                  <a:lnTo>
                    <a:pt x="791" y="173"/>
                  </a:lnTo>
                  <a:lnTo>
                    <a:pt x="803" y="176"/>
                  </a:lnTo>
                  <a:lnTo>
                    <a:pt x="814" y="180"/>
                  </a:lnTo>
                  <a:lnTo>
                    <a:pt x="825" y="186"/>
                  </a:lnTo>
                  <a:lnTo>
                    <a:pt x="764" y="296"/>
                  </a:lnTo>
                  <a:lnTo>
                    <a:pt x="763" y="296"/>
                  </a:lnTo>
                  <a:lnTo>
                    <a:pt x="759" y="294"/>
                  </a:lnTo>
                  <a:lnTo>
                    <a:pt x="753" y="292"/>
                  </a:lnTo>
                  <a:lnTo>
                    <a:pt x="747" y="289"/>
                  </a:lnTo>
                  <a:lnTo>
                    <a:pt x="742" y="287"/>
                  </a:lnTo>
                  <a:lnTo>
                    <a:pt x="736" y="285"/>
                  </a:lnTo>
                  <a:lnTo>
                    <a:pt x="732" y="281"/>
                  </a:lnTo>
                  <a:lnTo>
                    <a:pt x="726" y="281"/>
                  </a:lnTo>
                  <a:lnTo>
                    <a:pt x="721" y="277"/>
                  </a:lnTo>
                  <a:lnTo>
                    <a:pt x="713" y="273"/>
                  </a:lnTo>
                  <a:lnTo>
                    <a:pt x="707" y="272"/>
                  </a:lnTo>
                  <a:lnTo>
                    <a:pt x="700" y="270"/>
                  </a:lnTo>
                  <a:lnTo>
                    <a:pt x="692" y="266"/>
                  </a:lnTo>
                  <a:lnTo>
                    <a:pt x="685" y="262"/>
                  </a:lnTo>
                  <a:lnTo>
                    <a:pt x="675" y="258"/>
                  </a:lnTo>
                  <a:lnTo>
                    <a:pt x="666" y="254"/>
                  </a:lnTo>
                  <a:lnTo>
                    <a:pt x="656" y="251"/>
                  </a:lnTo>
                  <a:lnTo>
                    <a:pt x="647" y="249"/>
                  </a:lnTo>
                  <a:lnTo>
                    <a:pt x="637" y="243"/>
                  </a:lnTo>
                  <a:lnTo>
                    <a:pt x="628" y="241"/>
                  </a:lnTo>
                  <a:lnTo>
                    <a:pt x="616" y="235"/>
                  </a:lnTo>
                  <a:lnTo>
                    <a:pt x="605" y="232"/>
                  </a:lnTo>
                  <a:lnTo>
                    <a:pt x="593" y="228"/>
                  </a:lnTo>
                  <a:lnTo>
                    <a:pt x="582" y="222"/>
                  </a:lnTo>
                  <a:lnTo>
                    <a:pt x="571" y="218"/>
                  </a:lnTo>
                  <a:lnTo>
                    <a:pt x="557" y="215"/>
                  </a:lnTo>
                  <a:lnTo>
                    <a:pt x="546" y="211"/>
                  </a:lnTo>
                  <a:lnTo>
                    <a:pt x="533" y="207"/>
                  </a:lnTo>
                  <a:lnTo>
                    <a:pt x="519" y="201"/>
                  </a:lnTo>
                  <a:lnTo>
                    <a:pt x="506" y="197"/>
                  </a:lnTo>
                  <a:lnTo>
                    <a:pt x="491" y="192"/>
                  </a:lnTo>
                  <a:lnTo>
                    <a:pt x="477" y="188"/>
                  </a:lnTo>
                  <a:lnTo>
                    <a:pt x="462" y="182"/>
                  </a:lnTo>
                  <a:lnTo>
                    <a:pt x="449" y="178"/>
                  </a:lnTo>
                  <a:lnTo>
                    <a:pt x="434" y="173"/>
                  </a:lnTo>
                  <a:lnTo>
                    <a:pt x="418" y="169"/>
                  </a:lnTo>
                  <a:lnTo>
                    <a:pt x="403" y="163"/>
                  </a:lnTo>
                  <a:lnTo>
                    <a:pt x="388" y="159"/>
                  </a:lnTo>
                  <a:lnTo>
                    <a:pt x="373" y="154"/>
                  </a:lnTo>
                  <a:lnTo>
                    <a:pt x="356" y="148"/>
                  </a:lnTo>
                  <a:lnTo>
                    <a:pt x="340" y="144"/>
                  </a:lnTo>
                  <a:lnTo>
                    <a:pt x="323" y="140"/>
                  </a:lnTo>
                  <a:lnTo>
                    <a:pt x="306" y="135"/>
                  </a:lnTo>
                  <a:lnTo>
                    <a:pt x="291" y="131"/>
                  </a:lnTo>
                  <a:lnTo>
                    <a:pt x="274" y="125"/>
                  </a:lnTo>
                  <a:lnTo>
                    <a:pt x="257" y="121"/>
                  </a:lnTo>
                  <a:lnTo>
                    <a:pt x="240" y="118"/>
                  </a:lnTo>
                  <a:lnTo>
                    <a:pt x="223" y="112"/>
                  </a:lnTo>
                  <a:lnTo>
                    <a:pt x="204" y="108"/>
                  </a:lnTo>
                  <a:lnTo>
                    <a:pt x="186" y="104"/>
                  </a:lnTo>
                  <a:lnTo>
                    <a:pt x="169" y="100"/>
                  </a:lnTo>
                  <a:lnTo>
                    <a:pt x="152" y="97"/>
                  </a:lnTo>
                  <a:lnTo>
                    <a:pt x="133" y="93"/>
                  </a:lnTo>
                  <a:lnTo>
                    <a:pt x="116" y="89"/>
                  </a:lnTo>
                  <a:lnTo>
                    <a:pt x="97" y="85"/>
                  </a:lnTo>
                  <a:lnTo>
                    <a:pt x="80" y="81"/>
                  </a:lnTo>
                  <a:lnTo>
                    <a:pt x="61" y="78"/>
                  </a:lnTo>
                  <a:lnTo>
                    <a:pt x="42" y="74"/>
                  </a:lnTo>
                  <a:lnTo>
                    <a:pt x="23" y="72"/>
                  </a:lnTo>
                  <a:lnTo>
                    <a:pt x="6" y="70"/>
                  </a:lnTo>
                  <a:lnTo>
                    <a:pt x="0" y="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7E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2520" y="2081"/>
              <a:ext cx="411" cy="108"/>
            </a:xfrm>
            <a:custGeom>
              <a:avLst/>
              <a:gdLst>
                <a:gd name="T0" fmla="*/ 0 w 824"/>
                <a:gd name="T1" fmla="*/ 0 h 215"/>
                <a:gd name="T2" fmla="*/ 0 w 824"/>
                <a:gd name="T3" fmla="*/ 0 h 215"/>
                <a:gd name="T4" fmla="*/ 0 w 824"/>
                <a:gd name="T5" fmla="*/ 1 h 215"/>
                <a:gd name="T6" fmla="*/ 0 w 824"/>
                <a:gd name="T7" fmla="*/ 1 h 215"/>
                <a:gd name="T8" fmla="*/ 0 w 824"/>
                <a:gd name="T9" fmla="*/ 1 h 215"/>
                <a:gd name="T10" fmla="*/ 0 w 824"/>
                <a:gd name="T11" fmla="*/ 1 h 215"/>
                <a:gd name="T12" fmla="*/ 0 w 824"/>
                <a:gd name="T13" fmla="*/ 1 h 215"/>
                <a:gd name="T14" fmla="*/ 0 w 824"/>
                <a:gd name="T15" fmla="*/ 1 h 215"/>
                <a:gd name="T16" fmla="*/ 0 w 824"/>
                <a:gd name="T17" fmla="*/ 1 h 215"/>
                <a:gd name="T18" fmla="*/ 0 w 824"/>
                <a:gd name="T19" fmla="*/ 1 h 215"/>
                <a:gd name="T20" fmla="*/ 0 w 824"/>
                <a:gd name="T21" fmla="*/ 1 h 215"/>
                <a:gd name="T22" fmla="*/ 0 w 824"/>
                <a:gd name="T23" fmla="*/ 1 h 215"/>
                <a:gd name="T24" fmla="*/ 0 w 824"/>
                <a:gd name="T25" fmla="*/ 1 h 215"/>
                <a:gd name="T26" fmla="*/ 0 w 824"/>
                <a:gd name="T27" fmla="*/ 1 h 215"/>
                <a:gd name="T28" fmla="*/ 0 w 824"/>
                <a:gd name="T29" fmla="*/ 1 h 215"/>
                <a:gd name="T30" fmla="*/ 0 w 824"/>
                <a:gd name="T31" fmla="*/ 1 h 215"/>
                <a:gd name="T32" fmla="*/ 0 w 824"/>
                <a:gd name="T33" fmla="*/ 1 h 215"/>
                <a:gd name="T34" fmla="*/ 0 w 824"/>
                <a:gd name="T35" fmla="*/ 1 h 215"/>
                <a:gd name="T36" fmla="*/ 0 w 824"/>
                <a:gd name="T37" fmla="*/ 1 h 215"/>
                <a:gd name="T38" fmla="*/ 0 w 824"/>
                <a:gd name="T39" fmla="*/ 1 h 215"/>
                <a:gd name="T40" fmla="*/ 0 w 824"/>
                <a:gd name="T41" fmla="*/ 1 h 215"/>
                <a:gd name="T42" fmla="*/ 0 w 824"/>
                <a:gd name="T43" fmla="*/ 1 h 215"/>
                <a:gd name="T44" fmla="*/ 0 w 824"/>
                <a:gd name="T45" fmla="*/ 1 h 215"/>
                <a:gd name="T46" fmla="*/ 0 w 824"/>
                <a:gd name="T47" fmla="*/ 1 h 215"/>
                <a:gd name="T48" fmla="*/ 0 w 824"/>
                <a:gd name="T49" fmla="*/ 1 h 215"/>
                <a:gd name="T50" fmla="*/ 0 w 824"/>
                <a:gd name="T51" fmla="*/ 1 h 215"/>
                <a:gd name="T52" fmla="*/ 0 w 824"/>
                <a:gd name="T53" fmla="*/ 1 h 215"/>
                <a:gd name="T54" fmla="*/ 0 w 824"/>
                <a:gd name="T55" fmla="*/ 1 h 215"/>
                <a:gd name="T56" fmla="*/ 0 w 824"/>
                <a:gd name="T57" fmla="*/ 1 h 215"/>
                <a:gd name="T58" fmla="*/ 0 w 824"/>
                <a:gd name="T59" fmla="*/ 1 h 215"/>
                <a:gd name="T60" fmla="*/ 0 w 824"/>
                <a:gd name="T61" fmla="*/ 1 h 215"/>
                <a:gd name="T62" fmla="*/ 0 w 824"/>
                <a:gd name="T63" fmla="*/ 1 h 215"/>
                <a:gd name="T64" fmla="*/ 0 w 824"/>
                <a:gd name="T65" fmla="*/ 1 h 215"/>
                <a:gd name="T66" fmla="*/ 0 w 824"/>
                <a:gd name="T67" fmla="*/ 1 h 215"/>
                <a:gd name="T68" fmla="*/ 0 w 824"/>
                <a:gd name="T69" fmla="*/ 1 h 215"/>
                <a:gd name="T70" fmla="*/ 0 w 824"/>
                <a:gd name="T71" fmla="*/ 1 h 215"/>
                <a:gd name="T72" fmla="*/ 0 w 824"/>
                <a:gd name="T73" fmla="*/ 1 h 215"/>
                <a:gd name="T74" fmla="*/ 0 w 824"/>
                <a:gd name="T75" fmla="*/ 1 h 215"/>
                <a:gd name="T76" fmla="*/ 0 w 824"/>
                <a:gd name="T77" fmla="*/ 1 h 215"/>
                <a:gd name="T78" fmla="*/ 0 w 824"/>
                <a:gd name="T79" fmla="*/ 1 h 215"/>
                <a:gd name="T80" fmla="*/ 0 w 824"/>
                <a:gd name="T81" fmla="*/ 1 h 215"/>
                <a:gd name="T82" fmla="*/ 0 w 824"/>
                <a:gd name="T83" fmla="*/ 1 h 215"/>
                <a:gd name="T84" fmla="*/ 0 w 824"/>
                <a:gd name="T85" fmla="*/ 1 h 215"/>
                <a:gd name="T86" fmla="*/ 0 w 824"/>
                <a:gd name="T87" fmla="*/ 1 h 215"/>
                <a:gd name="T88" fmla="*/ 0 w 824"/>
                <a:gd name="T89" fmla="*/ 1 h 215"/>
                <a:gd name="T90" fmla="*/ 0 w 824"/>
                <a:gd name="T91" fmla="*/ 1 h 2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24" h="215">
                  <a:moveTo>
                    <a:pt x="0" y="175"/>
                  </a:moveTo>
                  <a:lnTo>
                    <a:pt x="192" y="0"/>
                  </a:lnTo>
                  <a:lnTo>
                    <a:pt x="200" y="0"/>
                  </a:lnTo>
                  <a:lnTo>
                    <a:pt x="206" y="0"/>
                  </a:lnTo>
                  <a:lnTo>
                    <a:pt x="211" y="0"/>
                  </a:lnTo>
                  <a:lnTo>
                    <a:pt x="217" y="2"/>
                  </a:lnTo>
                  <a:lnTo>
                    <a:pt x="225" y="2"/>
                  </a:lnTo>
                  <a:lnTo>
                    <a:pt x="230" y="2"/>
                  </a:lnTo>
                  <a:lnTo>
                    <a:pt x="238" y="4"/>
                  </a:lnTo>
                  <a:lnTo>
                    <a:pt x="246" y="4"/>
                  </a:lnTo>
                  <a:lnTo>
                    <a:pt x="253" y="6"/>
                  </a:lnTo>
                  <a:lnTo>
                    <a:pt x="261" y="8"/>
                  </a:lnTo>
                  <a:lnTo>
                    <a:pt x="268" y="10"/>
                  </a:lnTo>
                  <a:lnTo>
                    <a:pt x="274" y="12"/>
                  </a:lnTo>
                  <a:lnTo>
                    <a:pt x="282" y="13"/>
                  </a:lnTo>
                  <a:lnTo>
                    <a:pt x="194" y="93"/>
                  </a:lnTo>
                  <a:lnTo>
                    <a:pt x="200" y="93"/>
                  </a:lnTo>
                  <a:lnTo>
                    <a:pt x="202" y="93"/>
                  </a:lnTo>
                  <a:lnTo>
                    <a:pt x="206" y="93"/>
                  </a:lnTo>
                  <a:lnTo>
                    <a:pt x="209" y="95"/>
                  </a:lnTo>
                  <a:lnTo>
                    <a:pt x="215" y="95"/>
                  </a:lnTo>
                  <a:lnTo>
                    <a:pt x="219" y="95"/>
                  </a:lnTo>
                  <a:lnTo>
                    <a:pt x="225" y="95"/>
                  </a:lnTo>
                  <a:lnTo>
                    <a:pt x="232" y="97"/>
                  </a:lnTo>
                  <a:lnTo>
                    <a:pt x="240" y="97"/>
                  </a:lnTo>
                  <a:lnTo>
                    <a:pt x="247" y="97"/>
                  </a:lnTo>
                  <a:lnTo>
                    <a:pt x="255" y="99"/>
                  </a:lnTo>
                  <a:lnTo>
                    <a:pt x="265" y="99"/>
                  </a:lnTo>
                  <a:lnTo>
                    <a:pt x="274" y="101"/>
                  </a:lnTo>
                  <a:lnTo>
                    <a:pt x="282" y="101"/>
                  </a:lnTo>
                  <a:lnTo>
                    <a:pt x="291" y="101"/>
                  </a:lnTo>
                  <a:lnTo>
                    <a:pt x="301" y="103"/>
                  </a:lnTo>
                  <a:lnTo>
                    <a:pt x="312" y="103"/>
                  </a:lnTo>
                  <a:lnTo>
                    <a:pt x="322" y="105"/>
                  </a:lnTo>
                  <a:lnTo>
                    <a:pt x="333" y="107"/>
                  </a:lnTo>
                  <a:lnTo>
                    <a:pt x="344" y="107"/>
                  </a:lnTo>
                  <a:lnTo>
                    <a:pt x="358" y="109"/>
                  </a:lnTo>
                  <a:lnTo>
                    <a:pt x="369" y="109"/>
                  </a:lnTo>
                  <a:lnTo>
                    <a:pt x="381" y="110"/>
                  </a:lnTo>
                  <a:lnTo>
                    <a:pt x="392" y="110"/>
                  </a:lnTo>
                  <a:lnTo>
                    <a:pt x="405" y="112"/>
                  </a:lnTo>
                  <a:lnTo>
                    <a:pt x="419" y="112"/>
                  </a:lnTo>
                  <a:lnTo>
                    <a:pt x="430" y="114"/>
                  </a:lnTo>
                  <a:lnTo>
                    <a:pt x="443" y="116"/>
                  </a:lnTo>
                  <a:lnTo>
                    <a:pt x="458" y="118"/>
                  </a:lnTo>
                  <a:lnTo>
                    <a:pt x="470" y="118"/>
                  </a:lnTo>
                  <a:lnTo>
                    <a:pt x="483" y="120"/>
                  </a:lnTo>
                  <a:lnTo>
                    <a:pt x="497" y="122"/>
                  </a:lnTo>
                  <a:lnTo>
                    <a:pt x="510" y="124"/>
                  </a:lnTo>
                  <a:lnTo>
                    <a:pt x="523" y="124"/>
                  </a:lnTo>
                  <a:lnTo>
                    <a:pt x="536" y="126"/>
                  </a:lnTo>
                  <a:lnTo>
                    <a:pt x="548" y="126"/>
                  </a:lnTo>
                  <a:lnTo>
                    <a:pt x="563" y="128"/>
                  </a:lnTo>
                  <a:lnTo>
                    <a:pt x="574" y="129"/>
                  </a:lnTo>
                  <a:lnTo>
                    <a:pt x="588" y="131"/>
                  </a:lnTo>
                  <a:lnTo>
                    <a:pt x="601" y="131"/>
                  </a:lnTo>
                  <a:lnTo>
                    <a:pt x="614" y="133"/>
                  </a:lnTo>
                  <a:lnTo>
                    <a:pt x="628" y="135"/>
                  </a:lnTo>
                  <a:lnTo>
                    <a:pt x="639" y="137"/>
                  </a:lnTo>
                  <a:lnTo>
                    <a:pt x="652" y="137"/>
                  </a:lnTo>
                  <a:lnTo>
                    <a:pt x="664" y="141"/>
                  </a:lnTo>
                  <a:lnTo>
                    <a:pt x="675" y="141"/>
                  </a:lnTo>
                  <a:lnTo>
                    <a:pt x="687" y="143"/>
                  </a:lnTo>
                  <a:lnTo>
                    <a:pt x="698" y="145"/>
                  </a:lnTo>
                  <a:lnTo>
                    <a:pt x="709" y="147"/>
                  </a:lnTo>
                  <a:lnTo>
                    <a:pt x="719" y="147"/>
                  </a:lnTo>
                  <a:lnTo>
                    <a:pt x="730" y="148"/>
                  </a:lnTo>
                  <a:lnTo>
                    <a:pt x="740" y="150"/>
                  </a:lnTo>
                  <a:lnTo>
                    <a:pt x="751" y="152"/>
                  </a:lnTo>
                  <a:lnTo>
                    <a:pt x="759" y="152"/>
                  </a:lnTo>
                  <a:lnTo>
                    <a:pt x="768" y="154"/>
                  </a:lnTo>
                  <a:lnTo>
                    <a:pt x="776" y="156"/>
                  </a:lnTo>
                  <a:lnTo>
                    <a:pt x="786" y="158"/>
                  </a:lnTo>
                  <a:lnTo>
                    <a:pt x="791" y="158"/>
                  </a:lnTo>
                  <a:lnTo>
                    <a:pt x="799" y="162"/>
                  </a:lnTo>
                  <a:lnTo>
                    <a:pt x="806" y="162"/>
                  </a:lnTo>
                  <a:lnTo>
                    <a:pt x="812" y="164"/>
                  </a:lnTo>
                  <a:lnTo>
                    <a:pt x="824" y="215"/>
                  </a:lnTo>
                  <a:lnTo>
                    <a:pt x="822" y="213"/>
                  </a:lnTo>
                  <a:lnTo>
                    <a:pt x="816" y="213"/>
                  </a:lnTo>
                  <a:lnTo>
                    <a:pt x="812" y="211"/>
                  </a:lnTo>
                  <a:lnTo>
                    <a:pt x="805" y="209"/>
                  </a:lnTo>
                  <a:lnTo>
                    <a:pt x="797" y="209"/>
                  </a:lnTo>
                  <a:lnTo>
                    <a:pt x="791" y="207"/>
                  </a:lnTo>
                  <a:lnTo>
                    <a:pt x="787" y="207"/>
                  </a:lnTo>
                  <a:lnTo>
                    <a:pt x="784" y="207"/>
                  </a:lnTo>
                  <a:lnTo>
                    <a:pt x="778" y="207"/>
                  </a:lnTo>
                  <a:lnTo>
                    <a:pt x="770" y="206"/>
                  </a:lnTo>
                  <a:lnTo>
                    <a:pt x="765" y="204"/>
                  </a:lnTo>
                  <a:lnTo>
                    <a:pt x="757" y="204"/>
                  </a:lnTo>
                  <a:lnTo>
                    <a:pt x="751" y="202"/>
                  </a:lnTo>
                  <a:lnTo>
                    <a:pt x="744" y="202"/>
                  </a:lnTo>
                  <a:lnTo>
                    <a:pt x="736" y="202"/>
                  </a:lnTo>
                  <a:lnTo>
                    <a:pt x="727" y="200"/>
                  </a:lnTo>
                  <a:lnTo>
                    <a:pt x="719" y="200"/>
                  </a:lnTo>
                  <a:lnTo>
                    <a:pt x="709" y="198"/>
                  </a:lnTo>
                  <a:lnTo>
                    <a:pt x="700" y="198"/>
                  </a:lnTo>
                  <a:lnTo>
                    <a:pt x="690" y="196"/>
                  </a:lnTo>
                  <a:lnTo>
                    <a:pt x="681" y="196"/>
                  </a:lnTo>
                  <a:lnTo>
                    <a:pt x="670" y="194"/>
                  </a:lnTo>
                  <a:lnTo>
                    <a:pt x="660" y="194"/>
                  </a:lnTo>
                  <a:lnTo>
                    <a:pt x="649" y="192"/>
                  </a:lnTo>
                  <a:lnTo>
                    <a:pt x="637" y="192"/>
                  </a:lnTo>
                  <a:lnTo>
                    <a:pt x="624" y="190"/>
                  </a:lnTo>
                  <a:lnTo>
                    <a:pt x="613" y="190"/>
                  </a:lnTo>
                  <a:lnTo>
                    <a:pt x="599" y="188"/>
                  </a:lnTo>
                  <a:lnTo>
                    <a:pt x="586" y="188"/>
                  </a:lnTo>
                  <a:lnTo>
                    <a:pt x="573" y="187"/>
                  </a:lnTo>
                  <a:lnTo>
                    <a:pt x="557" y="187"/>
                  </a:lnTo>
                  <a:lnTo>
                    <a:pt x="542" y="185"/>
                  </a:lnTo>
                  <a:lnTo>
                    <a:pt x="529" y="185"/>
                  </a:lnTo>
                  <a:lnTo>
                    <a:pt x="514" y="183"/>
                  </a:lnTo>
                  <a:lnTo>
                    <a:pt x="498" y="183"/>
                  </a:lnTo>
                  <a:lnTo>
                    <a:pt x="481" y="181"/>
                  </a:lnTo>
                  <a:lnTo>
                    <a:pt x="466" y="181"/>
                  </a:lnTo>
                  <a:lnTo>
                    <a:pt x="447" y="181"/>
                  </a:lnTo>
                  <a:lnTo>
                    <a:pt x="430" y="179"/>
                  </a:lnTo>
                  <a:lnTo>
                    <a:pt x="413" y="179"/>
                  </a:lnTo>
                  <a:lnTo>
                    <a:pt x="396" y="179"/>
                  </a:lnTo>
                  <a:lnTo>
                    <a:pt x="377" y="177"/>
                  </a:lnTo>
                  <a:lnTo>
                    <a:pt x="358" y="177"/>
                  </a:lnTo>
                  <a:lnTo>
                    <a:pt x="339" y="177"/>
                  </a:lnTo>
                  <a:lnTo>
                    <a:pt x="320" y="177"/>
                  </a:lnTo>
                  <a:lnTo>
                    <a:pt x="299" y="175"/>
                  </a:lnTo>
                  <a:lnTo>
                    <a:pt x="278" y="175"/>
                  </a:lnTo>
                  <a:lnTo>
                    <a:pt x="257" y="175"/>
                  </a:lnTo>
                  <a:lnTo>
                    <a:pt x="236" y="175"/>
                  </a:lnTo>
                  <a:lnTo>
                    <a:pt x="213" y="175"/>
                  </a:lnTo>
                  <a:lnTo>
                    <a:pt x="192" y="175"/>
                  </a:lnTo>
                  <a:lnTo>
                    <a:pt x="168" y="175"/>
                  </a:lnTo>
                  <a:lnTo>
                    <a:pt x="147" y="175"/>
                  </a:lnTo>
                  <a:lnTo>
                    <a:pt x="122" y="175"/>
                  </a:lnTo>
                  <a:lnTo>
                    <a:pt x="97" y="175"/>
                  </a:lnTo>
                  <a:lnTo>
                    <a:pt x="72" y="177"/>
                  </a:lnTo>
                  <a:lnTo>
                    <a:pt x="50" y="177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7E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3101" y="1960"/>
              <a:ext cx="611" cy="302"/>
            </a:xfrm>
            <a:custGeom>
              <a:avLst/>
              <a:gdLst>
                <a:gd name="T0" fmla="*/ 1 w 1221"/>
                <a:gd name="T1" fmla="*/ 1 h 602"/>
                <a:gd name="T2" fmla="*/ 1 w 1221"/>
                <a:gd name="T3" fmla="*/ 1 h 602"/>
                <a:gd name="T4" fmla="*/ 1 w 1221"/>
                <a:gd name="T5" fmla="*/ 1 h 602"/>
                <a:gd name="T6" fmla="*/ 1 w 1221"/>
                <a:gd name="T7" fmla="*/ 1 h 602"/>
                <a:gd name="T8" fmla="*/ 1 w 1221"/>
                <a:gd name="T9" fmla="*/ 1 h 602"/>
                <a:gd name="T10" fmla="*/ 1 w 1221"/>
                <a:gd name="T11" fmla="*/ 1 h 602"/>
                <a:gd name="T12" fmla="*/ 1 w 1221"/>
                <a:gd name="T13" fmla="*/ 1 h 602"/>
                <a:gd name="T14" fmla="*/ 1 w 1221"/>
                <a:gd name="T15" fmla="*/ 1 h 602"/>
                <a:gd name="T16" fmla="*/ 1 w 1221"/>
                <a:gd name="T17" fmla="*/ 1 h 602"/>
                <a:gd name="T18" fmla="*/ 1 w 1221"/>
                <a:gd name="T19" fmla="*/ 1 h 602"/>
                <a:gd name="T20" fmla="*/ 1 w 1221"/>
                <a:gd name="T21" fmla="*/ 1 h 602"/>
                <a:gd name="T22" fmla="*/ 1 w 1221"/>
                <a:gd name="T23" fmla="*/ 1 h 602"/>
                <a:gd name="T24" fmla="*/ 1 w 1221"/>
                <a:gd name="T25" fmla="*/ 1 h 602"/>
                <a:gd name="T26" fmla="*/ 1 w 1221"/>
                <a:gd name="T27" fmla="*/ 1 h 602"/>
                <a:gd name="T28" fmla="*/ 1 w 1221"/>
                <a:gd name="T29" fmla="*/ 1 h 602"/>
                <a:gd name="T30" fmla="*/ 1 w 1221"/>
                <a:gd name="T31" fmla="*/ 1 h 602"/>
                <a:gd name="T32" fmla="*/ 1 w 1221"/>
                <a:gd name="T33" fmla="*/ 1 h 602"/>
                <a:gd name="T34" fmla="*/ 1 w 1221"/>
                <a:gd name="T35" fmla="*/ 1 h 602"/>
                <a:gd name="T36" fmla="*/ 1 w 1221"/>
                <a:gd name="T37" fmla="*/ 1 h 602"/>
                <a:gd name="T38" fmla="*/ 1 w 1221"/>
                <a:gd name="T39" fmla="*/ 1 h 602"/>
                <a:gd name="T40" fmla="*/ 1 w 1221"/>
                <a:gd name="T41" fmla="*/ 1 h 602"/>
                <a:gd name="T42" fmla="*/ 1 w 1221"/>
                <a:gd name="T43" fmla="*/ 1 h 602"/>
                <a:gd name="T44" fmla="*/ 1 w 1221"/>
                <a:gd name="T45" fmla="*/ 1 h 602"/>
                <a:gd name="T46" fmla="*/ 1 w 1221"/>
                <a:gd name="T47" fmla="*/ 1 h 602"/>
                <a:gd name="T48" fmla="*/ 2 w 1221"/>
                <a:gd name="T49" fmla="*/ 1 h 602"/>
                <a:gd name="T50" fmla="*/ 2 w 1221"/>
                <a:gd name="T51" fmla="*/ 1 h 602"/>
                <a:gd name="T52" fmla="*/ 2 w 1221"/>
                <a:gd name="T53" fmla="*/ 1 h 602"/>
                <a:gd name="T54" fmla="*/ 2 w 1221"/>
                <a:gd name="T55" fmla="*/ 1 h 602"/>
                <a:gd name="T56" fmla="*/ 2 w 1221"/>
                <a:gd name="T57" fmla="*/ 1 h 602"/>
                <a:gd name="T58" fmla="*/ 2 w 1221"/>
                <a:gd name="T59" fmla="*/ 1 h 602"/>
                <a:gd name="T60" fmla="*/ 2 w 1221"/>
                <a:gd name="T61" fmla="*/ 1 h 602"/>
                <a:gd name="T62" fmla="*/ 2 w 1221"/>
                <a:gd name="T63" fmla="*/ 1 h 602"/>
                <a:gd name="T64" fmla="*/ 2 w 1221"/>
                <a:gd name="T65" fmla="*/ 1 h 602"/>
                <a:gd name="T66" fmla="*/ 2 w 1221"/>
                <a:gd name="T67" fmla="*/ 1 h 602"/>
                <a:gd name="T68" fmla="*/ 2 w 1221"/>
                <a:gd name="T69" fmla="*/ 1 h 602"/>
                <a:gd name="T70" fmla="*/ 2 w 1221"/>
                <a:gd name="T71" fmla="*/ 1 h 602"/>
                <a:gd name="T72" fmla="*/ 2 w 1221"/>
                <a:gd name="T73" fmla="*/ 1 h 602"/>
                <a:gd name="T74" fmla="*/ 1 w 1221"/>
                <a:gd name="T75" fmla="*/ 1 h 602"/>
                <a:gd name="T76" fmla="*/ 1 w 1221"/>
                <a:gd name="T77" fmla="*/ 1 h 602"/>
                <a:gd name="T78" fmla="*/ 1 w 1221"/>
                <a:gd name="T79" fmla="*/ 1 h 602"/>
                <a:gd name="T80" fmla="*/ 1 w 1221"/>
                <a:gd name="T81" fmla="*/ 1 h 602"/>
                <a:gd name="T82" fmla="*/ 1 w 1221"/>
                <a:gd name="T83" fmla="*/ 1 h 602"/>
                <a:gd name="T84" fmla="*/ 1 w 1221"/>
                <a:gd name="T85" fmla="*/ 1 h 602"/>
                <a:gd name="T86" fmla="*/ 1 w 1221"/>
                <a:gd name="T87" fmla="*/ 1 h 602"/>
                <a:gd name="T88" fmla="*/ 1 w 1221"/>
                <a:gd name="T89" fmla="*/ 1 h 602"/>
                <a:gd name="T90" fmla="*/ 1 w 1221"/>
                <a:gd name="T91" fmla="*/ 1 h 602"/>
                <a:gd name="T92" fmla="*/ 1 w 1221"/>
                <a:gd name="T93" fmla="*/ 1 h 602"/>
                <a:gd name="T94" fmla="*/ 1 w 1221"/>
                <a:gd name="T95" fmla="*/ 1 h 602"/>
                <a:gd name="T96" fmla="*/ 1 w 1221"/>
                <a:gd name="T97" fmla="*/ 1 h 602"/>
                <a:gd name="T98" fmla="*/ 1 w 1221"/>
                <a:gd name="T99" fmla="*/ 1 h 602"/>
                <a:gd name="T100" fmla="*/ 1 w 1221"/>
                <a:gd name="T101" fmla="*/ 1 h 602"/>
                <a:gd name="T102" fmla="*/ 1 w 1221"/>
                <a:gd name="T103" fmla="*/ 1 h 602"/>
                <a:gd name="T104" fmla="*/ 1 w 1221"/>
                <a:gd name="T105" fmla="*/ 1 h 602"/>
                <a:gd name="T106" fmla="*/ 1 w 1221"/>
                <a:gd name="T107" fmla="*/ 1 h 602"/>
                <a:gd name="T108" fmla="*/ 1 w 1221"/>
                <a:gd name="T109" fmla="*/ 1 h 602"/>
                <a:gd name="T110" fmla="*/ 1 w 1221"/>
                <a:gd name="T111" fmla="*/ 1 h 602"/>
                <a:gd name="T112" fmla="*/ 1 w 1221"/>
                <a:gd name="T113" fmla="*/ 1 h 602"/>
                <a:gd name="T114" fmla="*/ 1 w 1221"/>
                <a:gd name="T115" fmla="*/ 1 h 602"/>
                <a:gd name="T116" fmla="*/ 1 w 1221"/>
                <a:gd name="T117" fmla="*/ 1 h 602"/>
                <a:gd name="T118" fmla="*/ 1 w 1221"/>
                <a:gd name="T119" fmla="*/ 1 h 602"/>
                <a:gd name="T120" fmla="*/ 0 w 1221"/>
                <a:gd name="T121" fmla="*/ 1 h 6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21" h="602">
                  <a:moveTo>
                    <a:pt x="0" y="317"/>
                  </a:moveTo>
                  <a:lnTo>
                    <a:pt x="2" y="317"/>
                  </a:lnTo>
                  <a:lnTo>
                    <a:pt x="6" y="317"/>
                  </a:lnTo>
                  <a:lnTo>
                    <a:pt x="11" y="319"/>
                  </a:lnTo>
                  <a:lnTo>
                    <a:pt x="15" y="319"/>
                  </a:lnTo>
                  <a:lnTo>
                    <a:pt x="23" y="321"/>
                  </a:lnTo>
                  <a:lnTo>
                    <a:pt x="27" y="321"/>
                  </a:lnTo>
                  <a:lnTo>
                    <a:pt x="32" y="323"/>
                  </a:lnTo>
                  <a:lnTo>
                    <a:pt x="36" y="323"/>
                  </a:lnTo>
                  <a:lnTo>
                    <a:pt x="42" y="325"/>
                  </a:lnTo>
                  <a:lnTo>
                    <a:pt x="46" y="325"/>
                  </a:lnTo>
                  <a:lnTo>
                    <a:pt x="51" y="327"/>
                  </a:lnTo>
                  <a:lnTo>
                    <a:pt x="57" y="327"/>
                  </a:lnTo>
                  <a:lnTo>
                    <a:pt x="63" y="329"/>
                  </a:lnTo>
                  <a:lnTo>
                    <a:pt x="66" y="329"/>
                  </a:lnTo>
                  <a:lnTo>
                    <a:pt x="74" y="331"/>
                  </a:lnTo>
                  <a:lnTo>
                    <a:pt x="80" y="332"/>
                  </a:lnTo>
                  <a:lnTo>
                    <a:pt x="85" y="334"/>
                  </a:lnTo>
                  <a:lnTo>
                    <a:pt x="91" y="334"/>
                  </a:lnTo>
                  <a:lnTo>
                    <a:pt x="99" y="336"/>
                  </a:lnTo>
                  <a:lnTo>
                    <a:pt x="105" y="336"/>
                  </a:lnTo>
                  <a:lnTo>
                    <a:pt x="112" y="338"/>
                  </a:lnTo>
                  <a:lnTo>
                    <a:pt x="118" y="340"/>
                  </a:lnTo>
                  <a:lnTo>
                    <a:pt x="125" y="342"/>
                  </a:lnTo>
                  <a:lnTo>
                    <a:pt x="133" y="342"/>
                  </a:lnTo>
                  <a:lnTo>
                    <a:pt x="141" y="346"/>
                  </a:lnTo>
                  <a:lnTo>
                    <a:pt x="146" y="346"/>
                  </a:lnTo>
                  <a:lnTo>
                    <a:pt x="152" y="348"/>
                  </a:lnTo>
                  <a:lnTo>
                    <a:pt x="160" y="350"/>
                  </a:lnTo>
                  <a:lnTo>
                    <a:pt x="167" y="351"/>
                  </a:lnTo>
                  <a:lnTo>
                    <a:pt x="173" y="351"/>
                  </a:lnTo>
                  <a:lnTo>
                    <a:pt x="181" y="353"/>
                  </a:lnTo>
                  <a:lnTo>
                    <a:pt x="188" y="355"/>
                  </a:lnTo>
                  <a:lnTo>
                    <a:pt x="196" y="357"/>
                  </a:lnTo>
                  <a:lnTo>
                    <a:pt x="203" y="359"/>
                  </a:lnTo>
                  <a:lnTo>
                    <a:pt x="209" y="359"/>
                  </a:lnTo>
                  <a:lnTo>
                    <a:pt x="217" y="361"/>
                  </a:lnTo>
                  <a:lnTo>
                    <a:pt x="222" y="363"/>
                  </a:lnTo>
                  <a:lnTo>
                    <a:pt x="230" y="365"/>
                  </a:lnTo>
                  <a:lnTo>
                    <a:pt x="236" y="367"/>
                  </a:lnTo>
                  <a:lnTo>
                    <a:pt x="243" y="369"/>
                  </a:lnTo>
                  <a:lnTo>
                    <a:pt x="251" y="370"/>
                  </a:lnTo>
                  <a:lnTo>
                    <a:pt x="257" y="372"/>
                  </a:lnTo>
                  <a:lnTo>
                    <a:pt x="262" y="372"/>
                  </a:lnTo>
                  <a:lnTo>
                    <a:pt x="268" y="374"/>
                  </a:lnTo>
                  <a:lnTo>
                    <a:pt x="276" y="376"/>
                  </a:lnTo>
                  <a:lnTo>
                    <a:pt x="281" y="378"/>
                  </a:lnTo>
                  <a:lnTo>
                    <a:pt x="287" y="380"/>
                  </a:lnTo>
                  <a:lnTo>
                    <a:pt x="293" y="380"/>
                  </a:lnTo>
                  <a:lnTo>
                    <a:pt x="298" y="384"/>
                  </a:lnTo>
                  <a:lnTo>
                    <a:pt x="302" y="384"/>
                  </a:lnTo>
                  <a:lnTo>
                    <a:pt x="308" y="386"/>
                  </a:lnTo>
                  <a:lnTo>
                    <a:pt x="312" y="388"/>
                  </a:lnTo>
                  <a:lnTo>
                    <a:pt x="317" y="389"/>
                  </a:lnTo>
                  <a:lnTo>
                    <a:pt x="321" y="389"/>
                  </a:lnTo>
                  <a:lnTo>
                    <a:pt x="327" y="391"/>
                  </a:lnTo>
                  <a:lnTo>
                    <a:pt x="331" y="393"/>
                  </a:lnTo>
                  <a:lnTo>
                    <a:pt x="335" y="395"/>
                  </a:lnTo>
                  <a:lnTo>
                    <a:pt x="403" y="431"/>
                  </a:lnTo>
                  <a:lnTo>
                    <a:pt x="464" y="386"/>
                  </a:lnTo>
                  <a:lnTo>
                    <a:pt x="835" y="460"/>
                  </a:lnTo>
                  <a:lnTo>
                    <a:pt x="835" y="458"/>
                  </a:lnTo>
                  <a:lnTo>
                    <a:pt x="837" y="456"/>
                  </a:lnTo>
                  <a:lnTo>
                    <a:pt x="838" y="448"/>
                  </a:lnTo>
                  <a:lnTo>
                    <a:pt x="842" y="443"/>
                  </a:lnTo>
                  <a:lnTo>
                    <a:pt x="844" y="439"/>
                  </a:lnTo>
                  <a:lnTo>
                    <a:pt x="846" y="435"/>
                  </a:lnTo>
                  <a:lnTo>
                    <a:pt x="850" y="429"/>
                  </a:lnTo>
                  <a:lnTo>
                    <a:pt x="854" y="426"/>
                  </a:lnTo>
                  <a:lnTo>
                    <a:pt x="856" y="420"/>
                  </a:lnTo>
                  <a:lnTo>
                    <a:pt x="859" y="416"/>
                  </a:lnTo>
                  <a:lnTo>
                    <a:pt x="863" y="410"/>
                  </a:lnTo>
                  <a:lnTo>
                    <a:pt x="869" y="405"/>
                  </a:lnTo>
                  <a:lnTo>
                    <a:pt x="871" y="397"/>
                  </a:lnTo>
                  <a:lnTo>
                    <a:pt x="876" y="389"/>
                  </a:lnTo>
                  <a:lnTo>
                    <a:pt x="880" y="382"/>
                  </a:lnTo>
                  <a:lnTo>
                    <a:pt x="886" y="376"/>
                  </a:lnTo>
                  <a:lnTo>
                    <a:pt x="890" y="367"/>
                  </a:lnTo>
                  <a:lnTo>
                    <a:pt x="896" y="359"/>
                  </a:lnTo>
                  <a:lnTo>
                    <a:pt x="899" y="353"/>
                  </a:lnTo>
                  <a:lnTo>
                    <a:pt x="905" y="346"/>
                  </a:lnTo>
                  <a:lnTo>
                    <a:pt x="911" y="336"/>
                  </a:lnTo>
                  <a:lnTo>
                    <a:pt x="916" y="327"/>
                  </a:lnTo>
                  <a:lnTo>
                    <a:pt x="922" y="319"/>
                  </a:lnTo>
                  <a:lnTo>
                    <a:pt x="928" y="310"/>
                  </a:lnTo>
                  <a:lnTo>
                    <a:pt x="934" y="302"/>
                  </a:lnTo>
                  <a:lnTo>
                    <a:pt x="941" y="293"/>
                  </a:lnTo>
                  <a:lnTo>
                    <a:pt x="947" y="283"/>
                  </a:lnTo>
                  <a:lnTo>
                    <a:pt x="953" y="275"/>
                  </a:lnTo>
                  <a:lnTo>
                    <a:pt x="960" y="264"/>
                  </a:lnTo>
                  <a:lnTo>
                    <a:pt x="966" y="254"/>
                  </a:lnTo>
                  <a:lnTo>
                    <a:pt x="972" y="245"/>
                  </a:lnTo>
                  <a:lnTo>
                    <a:pt x="979" y="235"/>
                  </a:lnTo>
                  <a:lnTo>
                    <a:pt x="987" y="226"/>
                  </a:lnTo>
                  <a:lnTo>
                    <a:pt x="992" y="216"/>
                  </a:lnTo>
                  <a:lnTo>
                    <a:pt x="998" y="207"/>
                  </a:lnTo>
                  <a:lnTo>
                    <a:pt x="1006" y="197"/>
                  </a:lnTo>
                  <a:lnTo>
                    <a:pt x="1013" y="188"/>
                  </a:lnTo>
                  <a:lnTo>
                    <a:pt x="1021" y="178"/>
                  </a:lnTo>
                  <a:lnTo>
                    <a:pt x="1027" y="167"/>
                  </a:lnTo>
                  <a:lnTo>
                    <a:pt x="1034" y="159"/>
                  </a:lnTo>
                  <a:lnTo>
                    <a:pt x="1042" y="148"/>
                  </a:lnTo>
                  <a:lnTo>
                    <a:pt x="1048" y="140"/>
                  </a:lnTo>
                  <a:lnTo>
                    <a:pt x="1055" y="131"/>
                  </a:lnTo>
                  <a:lnTo>
                    <a:pt x="1063" y="123"/>
                  </a:lnTo>
                  <a:lnTo>
                    <a:pt x="1070" y="112"/>
                  </a:lnTo>
                  <a:lnTo>
                    <a:pt x="1078" y="104"/>
                  </a:lnTo>
                  <a:lnTo>
                    <a:pt x="1084" y="95"/>
                  </a:lnTo>
                  <a:lnTo>
                    <a:pt x="1091" y="85"/>
                  </a:lnTo>
                  <a:lnTo>
                    <a:pt x="1099" y="78"/>
                  </a:lnTo>
                  <a:lnTo>
                    <a:pt x="1105" y="68"/>
                  </a:lnTo>
                  <a:lnTo>
                    <a:pt x="1112" y="61"/>
                  </a:lnTo>
                  <a:lnTo>
                    <a:pt x="1120" y="53"/>
                  </a:lnTo>
                  <a:lnTo>
                    <a:pt x="1126" y="45"/>
                  </a:lnTo>
                  <a:lnTo>
                    <a:pt x="1133" y="38"/>
                  </a:lnTo>
                  <a:lnTo>
                    <a:pt x="1139" y="32"/>
                  </a:lnTo>
                  <a:lnTo>
                    <a:pt x="1146" y="24"/>
                  </a:lnTo>
                  <a:lnTo>
                    <a:pt x="1152" y="19"/>
                  </a:lnTo>
                  <a:lnTo>
                    <a:pt x="1160" y="13"/>
                  </a:lnTo>
                  <a:lnTo>
                    <a:pt x="1166" y="5"/>
                  </a:lnTo>
                  <a:lnTo>
                    <a:pt x="1173" y="0"/>
                  </a:lnTo>
                  <a:lnTo>
                    <a:pt x="1221" y="0"/>
                  </a:lnTo>
                  <a:lnTo>
                    <a:pt x="1122" y="110"/>
                  </a:lnTo>
                  <a:lnTo>
                    <a:pt x="1131" y="156"/>
                  </a:lnTo>
                  <a:lnTo>
                    <a:pt x="1129" y="159"/>
                  </a:lnTo>
                  <a:lnTo>
                    <a:pt x="1126" y="161"/>
                  </a:lnTo>
                  <a:lnTo>
                    <a:pt x="1122" y="167"/>
                  </a:lnTo>
                  <a:lnTo>
                    <a:pt x="1118" y="175"/>
                  </a:lnTo>
                  <a:lnTo>
                    <a:pt x="1112" y="182"/>
                  </a:lnTo>
                  <a:lnTo>
                    <a:pt x="1108" y="186"/>
                  </a:lnTo>
                  <a:lnTo>
                    <a:pt x="1105" y="190"/>
                  </a:lnTo>
                  <a:lnTo>
                    <a:pt x="1103" y="196"/>
                  </a:lnTo>
                  <a:lnTo>
                    <a:pt x="1099" y="201"/>
                  </a:lnTo>
                  <a:lnTo>
                    <a:pt x="1095" y="207"/>
                  </a:lnTo>
                  <a:lnTo>
                    <a:pt x="1091" y="211"/>
                  </a:lnTo>
                  <a:lnTo>
                    <a:pt x="1088" y="216"/>
                  </a:lnTo>
                  <a:lnTo>
                    <a:pt x="1084" y="222"/>
                  </a:lnTo>
                  <a:lnTo>
                    <a:pt x="1078" y="228"/>
                  </a:lnTo>
                  <a:lnTo>
                    <a:pt x="1074" y="235"/>
                  </a:lnTo>
                  <a:lnTo>
                    <a:pt x="1070" y="243"/>
                  </a:lnTo>
                  <a:lnTo>
                    <a:pt x="1067" y="251"/>
                  </a:lnTo>
                  <a:lnTo>
                    <a:pt x="1061" y="256"/>
                  </a:lnTo>
                  <a:lnTo>
                    <a:pt x="1055" y="264"/>
                  </a:lnTo>
                  <a:lnTo>
                    <a:pt x="1051" y="272"/>
                  </a:lnTo>
                  <a:lnTo>
                    <a:pt x="1046" y="279"/>
                  </a:lnTo>
                  <a:lnTo>
                    <a:pt x="1040" y="287"/>
                  </a:lnTo>
                  <a:lnTo>
                    <a:pt x="1036" y="296"/>
                  </a:lnTo>
                  <a:lnTo>
                    <a:pt x="1031" y="304"/>
                  </a:lnTo>
                  <a:lnTo>
                    <a:pt x="1025" y="313"/>
                  </a:lnTo>
                  <a:lnTo>
                    <a:pt x="1019" y="321"/>
                  </a:lnTo>
                  <a:lnTo>
                    <a:pt x="1013" y="329"/>
                  </a:lnTo>
                  <a:lnTo>
                    <a:pt x="1008" y="338"/>
                  </a:lnTo>
                  <a:lnTo>
                    <a:pt x="1004" y="348"/>
                  </a:lnTo>
                  <a:lnTo>
                    <a:pt x="998" y="355"/>
                  </a:lnTo>
                  <a:lnTo>
                    <a:pt x="991" y="365"/>
                  </a:lnTo>
                  <a:lnTo>
                    <a:pt x="987" y="372"/>
                  </a:lnTo>
                  <a:lnTo>
                    <a:pt x="981" y="382"/>
                  </a:lnTo>
                  <a:lnTo>
                    <a:pt x="975" y="391"/>
                  </a:lnTo>
                  <a:lnTo>
                    <a:pt x="970" y="401"/>
                  </a:lnTo>
                  <a:lnTo>
                    <a:pt x="964" y="410"/>
                  </a:lnTo>
                  <a:lnTo>
                    <a:pt x="958" y="420"/>
                  </a:lnTo>
                  <a:lnTo>
                    <a:pt x="953" y="429"/>
                  </a:lnTo>
                  <a:lnTo>
                    <a:pt x="947" y="437"/>
                  </a:lnTo>
                  <a:lnTo>
                    <a:pt x="943" y="448"/>
                  </a:lnTo>
                  <a:lnTo>
                    <a:pt x="937" y="458"/>
                  </a:lnTo>
                  <a:lnTo>
                    <a:pt x="932" y="467"/>
                  </a:lnTo>
                  <a:lnTo>
                    <a:pt x="928" y="475"/>
                  </a:lnTo>
                  <a:lnTo>
                    <a:pt x="922" y="485"/>
                  </a:lnTo>
                  <a:lnTo>
                    <a:pt x="916" y="494"/>
                  </a:lnTo>
                  <a:lnTo>
                    <a:pt x="911" y="504"/>
                  </a:lnTo>
                  <a:lnTo>
                    <a:pt x="907" y="513"/>
                  </a:lnTo>
                  <a:lnTo>
                    <a:pt x="903" y="523"/>
                  </a:lnTo>
                  <a:lnTo>
                    <a:pt x="897" y="532"/>
                  </a:lnTo>
                  <a:lnTo>
                    <a:pt x="894" y="540"/>
                  </a:lnTo>
                  <a:lnTo>
                    <a:pt x="888" y="549"/>
                  </a:lnTo>
                  <a:lnTo>
                    <a:pt x="884" y="559"/>
                  </a:lnTo>
                  <a:lnTo>
                    <a:pt x="880" y="568"/>
                  </a:lnTo>
                  <a:lnTo>
                    <a:pt x="876" y="576"/>
                  </a:lnTo>
                  <a:lnTo>
                    <a:pt x="873" y="585"/>
                  </a:lnTo>
                  <a:lnTo>
                    <a:pt x="869" y="593"/>
                  </a:lnTo>
                  <a:lnTo>
                    <a:pt x="865" y="602"/>
                  </a:lnTo>
                  <a:lnTo>
                    <a:pt x="863" y="602"/>
                  </a:lnTo>
                  <a:lnTo>
                    <a:pt x="857" y="601"/>
                  </a:lnTo>
                  <a:lnTo>
                    <a:pt x="854" y="599"/>
                  </a:lnTo>
                  <a:lnTo>
                    <a:pt x="850" y="597"/>
                  </a:lnTo>
                  <a:lnTo>
                    <a:pt x="844" y="597"/>
                  </a:lnTo>
                  <a:lnTo>
                    <a:pt x="838" y="595"/>
                  </a:lnTo>
                  <a:lnTo>
                    <a:pt x="831" y="593"/>
                  </a:lnTo>
                  <a:lnTo>
                    <a:pt x="825" y="589"/>
                  </a:lnTo>
                  <a:lnTo>
                    <a:pt x="816" y="587"/>
                  </a:lnTo>
                  <a:lnTo>
                    <a:pt x="808" y="585"/>
                  </a:lnTo>
                  <a:lnTo>
                    <a:pt x="799" y="583"/>
                  </a:lnTo>
                  <a:lnTo>
                    <a:pt x="787" y="582"/>
                  </a:lnTo>
                  <a:lnTo>
                    <a:pt x="778" y="578"/>
                  </a:lnTo>
                  <a:lnTo>
                    <a:pt x="768" y="576"/>
                  </a:lnTo>
                  <a:lnTo>
                    <a:pt x="755" y="572"/>
                  </a:lnTo>
                  <a:lnTo>
                    <a:pt x="743" y="570"/>
                  </a:lnTo>
                  <a:lnTo>
                    <a:pt x="730" y="566"/>
                  </a:lnTo>
                  <a:lnTo>
                    <a:pt x="719" y="563"/>
                  </a:lnTo>
                  <a:lnTo>
                    <a:pt x="703" y="559"/>
                  </a:lnTo>
                  <a:lnTo>
                    <a:pt x="690" y="555"/>
                  </a:lnTo>
                  <a:lnTo>
                    <a:pt x="675" y="551"/>
                  </a:lnTo>
                  <a:lnTo>
                    <a:pt x="662" y="549"/>
                  </a:lnTo>
                  <a:lnTo>
                    <a:pt x="646" y="545"/>
                  </a:lnTo>
                  <a:lnTo>
                    <a:pt x="631" y="540"/>
                  </a:lnTo>
                  <a:lnTo>
                    <a:pt x="616" y="536"/>
                  </a:lnTo>
                  <a:lnTo>
                    <a:pt x="599" y="532"/>
                  </a:lnTo>
                  <a:lnTo>
                    <a:pt x="584" y="528"/>
                  </a:lnTo>
                  <a:lnTo>
                    <a:pt x="567" y="525"/>
                  </a:lnTo>
                  <a:lnTo>
                    <a:pt x="549" y="521"/>
                  </a:lnTo>
                  <a:lnTo>
                    <a:pt x="534" y="517"/>
                  </a:lnTo>
                  <a:lnTo>
                    <a:pt x="515" y="513"/>
                  </a:lnTo>
                  <a:lnTo>
                    <a:pt x="498" y="507"/>
                  </a:lnTo>
                  <a:lnTo>
                    <a:pt x="479" y="504"/>
                  </a:lnTo>
                  <a:lnTo>
                    <a:pt x="462" y="500"/>
                  </a:lnTo>
                  <a:lnTo>
                    <a:pt x="445" y="494"/>
                  </a:lnTo>
                  <a:lnTo>
                    <a:pt x="426" y="490"/>
                  </a:lnTo>
                  <a:lnTo>
                    <a:pt x="409" y="486"/>
                  </a:lnTo>
                  <a:lnTo>
                    <a:pt x="392" y="483"/>
                  </a:lnTo>
                  <a:lnTo>
                    <a:pt x="373" y="479"/>
                  </a:lnTo>
                  <a:lnTo>
                    <a:pt x="355" y="475"/>
                  </a:lnTo>
                  <a:lnTo>
                    <a:pt x="336" y="469"/>
                  </a:lnTo>
                  <a:lnTo>
                    <a:pt x="317" y="467"/>
                  </a:lnTo>
                  <a:lnTo>
                    <a:pt x="300" y="462"/>
                  </a:lnTo>
                  <a:lnTo>
                    <a:pt x="283" y="460"/>
                  </a:lnTo>
                  <a:lnTo>
                    <a:pt x="266" y="456"/>
                  </a:lnTo>
                  <a:lnTo>
                    <a:pt x="247" y="452"/>
                  </a:lnTo>
                  <a:lnTo>
                    <a:pt x="230" y="448"/>
                  </a:lnTo>
                  <a:lnTo>
                    <a:pt x="213" y="445"/>
                  </a:lnTo>
                  <a:lnTo>
                    <a:pt x="196" y="441"/>
                  </a:lnTo>
                  <a:lnTo>
                    <a:pt x="179" y="439"/>
                  </a:lnTo>
                  <a:lnTo>
                    <a:pt x="162" y="435"/>
                  </a:lnTo>
                  <a:lnTo>
                    <a:pt x="144" y="431"/>
                  </a:lnTo>
                  <a:lnTo>
                    <a:pt x="127" y="429"/>
                  </a:lnTo>
                  <a:lnTo>
                    <a:pt x="114" y="428"/>
                  </a:lnTo>
                  <a:lnTo>
                    <a:pt x="97" y="424"/>
                  </a:lnTo>
                  <a:lnTo>
                    <a:pt x="82" y="422"/>
                  </a:lnTo>
                  <a:lnTo>
                    <a:pt x="66" y="418"/>
                  </a:lnTo>
                  <a:lnTo>
                    <a:pt x="53" y="418"/>
                  </a:lnTo>
                  <a:lnTo>
                    <a:pt x="38" y="414"/>
                  </a:lnTo>
                  <a:lnTo>
                    <a:pt x="25" y="412"/>
                  </a:lnTo>
                  <a:lnTo>
                    <a:pt x="11" y="410"/>
                  </a:lnTo>
                  <a:lnTo>
                    <a:pt x="0" y="41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2969" y="2298"/>
              <a:ext cx="170" cy="57"/>
            </a:xfrm>
            <a:custGeom>
              <a:avLst/>
              <a:gdLst>
                <a:gd name="T0" fmla="*/ 1 w 340"/>
                <a:gd name="T1" fmla="*/ 0 h 114"/>
                <a:gd name="T2" fmla="*/ 1 w 340"/>
                <a:gd name="T3" fmla="*/ 1 h 114"/>
                <a:gd name="T4" fmla="*/ 1 w 340"/>
                <a:gd name="T5" fmla="*/ 1 h 114"/>
                <a:gd name="T6" fmla="*/ 1 w 340"/>
                <a:gd name="T7" fmla="*/ 1 h 114"/>
                <a:gd name="T8" fmla="*/ 1 w 340"/>
                <a:gd name="T9" fmla="*/ 1 h 114"/>
                <a:gd name="T10" fmla="*/ 1 w 340"/>
                <a:gd name="T11" fmla="*/ 1 h 114"/>
                <a:gd name="T12" fmla="*/ 1 w 340"/>
                <a:gd name="T13" fmla="*/ 1 h 114"/>
                <a:gd name="T14" fmla="*/ 1 w 340"/>
                <a:gd name="T15" fmla="*/ 1 h 114"/>
                <a:gd name="T16" fmla="*/ 1 w 340"/>
                <a:gd name="T17" fmla="*/ 1 h 114"/>
                <a:gd name="T18" fmla="*/ 1 w 340"/>
                <a:gd name="T19" fmla="*/ 1 h 114"/>
                <a:gd name="T20" fmla="*/ 1 w 340"/>
                <a:gd name="T21" fmla="*/ 1 h 114"/>
                <a:gd name="T22" fmla="*/ 1 w 340"/>
                <a:gd name="T23" fmla="*/ 1 h 114"/>
                <a:gd name="T24" fmla="*/ 1 w 340"/>
                <a:gd name="T25" fmla="*/ 1 h 114"/>
                <a:gd name="T26" fmla="*/ 1 w 340"/>
                <a:gd name="T27" fmla="*/ 1 h 114"/>
                <a:gd name="T28" fmla="*/ 1 w 340"/>
                <a:gd name="T29" fmla="*/ 1 h 114"/>
                <a:gd name="T30" fmla="*/ 1 w 340"/>
                <a:gd name="T31" fmla="*/ 1 h 114"/>
                <a:gd name="T32" fmla="*/ 1 w 340"/>
                <a:gd name="T33" fmla="*/ 1 h 114"/>
                <a:gd name="T34" fmla="*/ 1 w 340"/>
                <a:gd name="T35" fmla="*/ 1 h 114"/>
                <a:gd name="T36" fmla="*/ 1 w 340"/>
                <a:gd name="T37" fmla="*/ 1 h 114"/>
                <a:gd name="T38" fmla="*/ 1 w 340"/>
                <a:gd name="T39" fmla="*/ 1 h 114"/>
                <a:gd name="T40" fmla="*/ 1 w 340"/>
                <a:gd name="T41" fmla="*/ 1 h 114"/>
                <a:gd name="T42" fmla="*/ 1 w 340"/>
                <a:gd name="T43" fmla="*/ 1 h 114"/>
                <a:gd name="T44" fmla="*/ 1 w 340"/>
                <a:gd name="T45" fmla="*/ 1 h 114"/>
                <a:gd name="T46" fmla="*/ 1 w 340"/>
                <a:gd name="T47" fmla="*/ 1 h 114"/>
                <a:gd name="T48" fmla="*/ 1 w 340"/>
                <a:gd name="T49" fmla="*/ 1 h 114"/>
                <a:gd name="T50" fmla="*/ 1 w 340"/>
                <a:gd name="T51" fmla="*/ 1 h 114"/>
                <a:gd name="T52" fmla="*/ 1 w 340"/>
                <a:gd name="T53" fmla="*/ 1 h 114"/>
                <a:gd name="T54" fmla="*/ 1 w 340"/>
                <a:gd name="T55" fmla="*/ 1 h 114"/>
                <a:gd name="T56" fmla="*/ 1 w 340"/>
                <a:gd name="T57" fmla="*/ 1 h 114"/>
                <a:gd name="T58" fmla="*/ 1 w 340"/>
                <a:gd name="T59" fmla="*/ 1 h 114"/>
                <a:gd name="T60" fmla="*/ 1 w 340"/>
                <a:gd name="T61" fmla="*/ 1 h 114"/>
                <a:gd name="T62" fmla="*/ 1 w 340"/>
                <a:gd name="T63" fmla="*/ 1 h 114"/>
                <a:gd name="T64" fmla="*/ 1 w 340"/>
                <a:gd name="T65" fmla="*/ 1 h 114"/>
                <a:gd name="T66" fmla="*/ 1 w 340"/>
                <a:gd name="T67" fmla="*/ 1 h 114"/>
                <a:gd name="T68" fmla="*/ 1 w 340"/>
                <a:gd name="T69" fmla="*/ 1 h 114"/>
                <a:gd name="T70" fmla="*/ 1 w 340"/>
                <a:gd name="T71" fmla="*/ 1 h 114"/>
                <a:gd name="T72" fmla="*/ 1 w 340"/>
                <a:gd name="T73" fmla="*/ 1 h 114"/>
                <a:gd name="T74" fmla="*/ 1 w 340"/>
                <a:gd name="T75" fmla="*/ 1 h 114"/>
                <a:gd name="T76" fmla="*/ 1 w 340"/>
                <a:gd name="T77" fmla="*/ 1 h 114"/>
                <a:gd name="T78" fmla="*/ 1 w 340"/>
                <a:gd name="T79" fmla="*/ 1 h 114"/>
                <a:gd name="T80" fmla="*/ 1 w 340"/>
                <a:gd name="T81" fmla="*/ 1 h 114"/>
                <a:gd name="T82" fmla="*/ 1 w 340"/>
                <a:gd name="T83" fmla="*/ 1 h 114"/>
                <a:gd name="T84" fmla="*/ 1 w 340"/>
                <a:gd name="T85" fmla="*/ 1 h 114"/>
                <a:gd name="T86" fmla="*/ 1 w 340"/>
                <a:gd name="T87" fmla="*/ 1 h 114"/>
                <a:gd name="T88" fmla="*/ 1 w 340"/>
                <a:gd name="T89" fmla="*/ 1 h 114"/>
                <a:gd name="T90" fmla="*/ 1 w 340"/>
                <a:gd name="T91" fmla="*/ 1 h 114"/>
                <a:gd name="T92" fmla="*/ 1 w 340"/>
                <a:gd name="T93" fmla="*/ 1 h 114"/>
                <a:gd name="T94" fmla="*/ 1 w 340"/>
                <a:gd name="T95" fmla="*/ 1 h 114"/>
                <a:gd name="T96" fmla="*/ 1 w 340"/>
                <a:gd name="T97" fmla="*/ 1 h 114"/>
                <a:gd name="T98" fmla="*/ 1 w 340"/>
                <a:gd name="T99" fmla="*/ 1 h 114"/>
                <a:gd name="T100" fmla="*/ 1 w 340"/>
                <a:gd name="T101" fmla="*/ 1 h 114"/>
                <a:gd name="T102" fmla="*/ 1 w 340"/>
                <a:gd name="T103" fmla="*/ 1 h 114"/>
                <a:gd name="T104" fmla="*/ 1 w 340"/>
                <a:gd name="T105" fmla="*/ 1 h 114"/>
                <a:gd name="T106" fmla="*/ 1 w 340"/>
                <a:gd name="T107" fmla="*/ 1 h 114"/>
                <a:gd name="T108" fmla="*/ 1 w 340"/>
                <a:gd name="T109" fmla="*/ 1 h 114"/>
                <a:gd name="T110" fmla="*/ 1 w 340"/>
                <a:gd name="T111" fmla="*/ 1 h 114"/>
                <a:gd name="T112" fmla="*/ 1 w 340"/>
                <a:gd name="T113" fmla="*/ 1 h 114"/>
                <a:gd name="T114" fmla="*/ 1 w 340"/>
                <a:gd name="T115" fmla="*/ 1 h 114"/>
                <a:gd name="T116" fmla="*/ 1 w 340"/>
                <a:gd name="T117" fmla="*/ 1 h 114"/>
                <a:gd name="T118" fmla="*/ 1 w 340"/>
                <a:gd name="T119" fmla="*/ 1 h 114"/>
                <a:gd name="T120" fmla="*/ 1 w 340"/>
                <a:gd name="T121" fmla="*/ 0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0" h="114">
                  <a:moveTo>
                    <a:pt x="45" y="0"/>
                  </a:moveTo>
                  <a:lnTo>
                    <a:pt x="45" y="0"/>
                  </a:lnTo>
                  <a:lnTo>
                    <a:pt x="49" y="2"/>
                  </a:lnTo>
                  <a:lnTo>
                    <a:pt x="55" y="4"/>
                  </a:lnTo>
                  <a:lnTo>
                    <a:pt x="60" y="9"/>
                  </a:lnTo>
                  <a:lnTo>
                    <a:pt x="64" y="11"/>
                  </a:lnTo>
                  <a:lnTo>
                    <a:pt x="70" y="13"/>
                  </a:lnTo>
                  <a:lnTo>
                    <a:pt x="74" y="15"/>
                  </a:lnTo>
                  <a:lnTo>
                    <a:pt x="81" y="19"/>
                  </a:lnTo>
                  <a:lnTo>
                    <a:pt x="87" y="21"/>
                  </a:lnTo>
                  <a:lnTo>
                    <a:pt x="95" y="24"/>
                  </a:lnTo>
                  <a:lnTo>
                    <a:pt x="102" y="26"/>
                  </a:lnTo>
                  <a:lnTo>
                    <a:pt x="110" y="30"/>
                  </a:lnTo>
                  <a:lnTo>
                    <a:pt x="118" y="32"/>
                  </a:lnTo>
                  <a:lnTo>
                    <a:pt x="125" y="34"/>
                  </a:lnTo>
                  <a:lnTo>
                    <a:pt x="131" y="36"/>
                  </a:lnTo>
                  <a:lnTo>
                    <a:pt x="135" y="38"/>
                  </a:lnTo>
                  <a:lnTo>
                    <a:pt x="138" y="38"/>
                  </a:lnTo>
                  <a:lnTo>
                    <a:pt x="144" y="40"/>
                  </a:lnTo>
                  <a:lnTo>
                    <a:pt x="148" y="40"/>
                  </a:lnTo>
                  <a:lnTo>
                    <a:pt x="154" y="42"/>
                  </a:lnTo>
                  <a:lnTo>
                    <a:pt x="157" y="42"/>
                  </a:lnTo>
                  <a:lnTo>
                    <a:pt x="163" y="43"/>
                  </a:lnTo>
                  <a:lnTo>
                    <a:pt x="169" y="43"/>
                  </a:lnTo>
                  <a:lnTo>
                    <a:pt x="175" y="45"/>
                  </a:lnTo>
                  <a:lnTo>
                    <a:pt x="180" y="47"/>
                  </a:lnTo>
                  <a:lnTo>
                    <a:pt x="186" y="49"/>
                  </a:lnTo>
                  <a:lnTo>
                    <a:pt x="190" y="49"/>
                  </a:lnTo>
                  <a:lnTo>
                    <a:pt x="195" y="49"/>
                  </a:lnTo>
                  <a:lnTo>
                    <a:pt x="201" y="51"/>
                  </a:lnTo>
                  <a:lnTo>
                    <a:pt x="207" y="51"/>
                  </a:lnTo>
                  <a:lnTo>
                    <a:pt x="214" y="51"/>
                  </a:lnTo>
                  <a:lnTo>
                    <a:pt x="220" y="53"/>
                  </a:lnTo>
                  <a:lnTo>
                    <a:pt x="226" y="53"/>
                  </a:lnTo>
                  <a:lnTo>
                    <a:pt x="233" y="55"/>
                  </a:lnTo>
                  <a:lnTo>
                    <a:pt x="239" y="55"/>
                  </a:lnTo>
                  <a:lnTo>
                    <a:pt x="245" y="55"/>
                  </a:lnTo>
                  <a:lnTo>
                    <a:pt x="251" y="55"/>
                  </a:lnTo>
                  <a:lnTo>
                    <a:pt x="258" y="55"/>
                  </a:lnTo>
                  <a:lnTo>
                    <a:pt x="264" y="55"/>
                  </a:lnTo>
                  <a:lnTo>
                    <a:pt x="272" y="55"/>
                  </a:lnTo>
                  <a:lnTo>
                    <a:pt x="277" y="55"/>
                  </a:lnTo>
                  <a:lnTo>
                    <a:pt x="285" y="55"/>
                  </a:lnTo>
                  <a:lnTo>
                    <a:pt x="287" y="55"/>
                  </a:lnTo>
                  <a:lnTo>
                    <a:pt x="292" y="55"/>
                  </a:lnTo>
                  <a:lnTo>
                    <a:pt x="296" y="55"/>
                  </a:lnTo>
                  <a:lnTo>
                    <a:pt x="302" y="55"/>
                  </a:lnTo>
                  <a:lnTo>
                    <a:pt x="306" y="55"/>
                  </a:lnTo>
                  <a:lnTo>
                    <a:pt x="311" y="57"/>
                  </a:lnTo>
                  <a:lnTo>
                    <a:pt x="315" y="57"/>
                  </a:lnTo>
                  <a:lnTo>
                    <a:pt x="321" y="57"/>
                  </a:lnTo>
                  <a:lnTo>
                    <a:pt x="323" y="59"/>
                  </a:lnTo>
                  <a:lnTo>
                    <a:pt x="327" y="62"/>
                  </a:lnTo>
                  <a:lnTo>
                    <a:pt x="329" y="64"/>
                  </a:lnTo>
                  <a:lnTo>
                    <a:pt x="330" y="68"/>
                  </a:lnTo>
                  <a:lnTo>
                    <a:pt x="330" y="70"/>
                  </a:lnTo>
                  <a:lnTo>
                    <a:pt x="330" y="76"/>
                  </a:lnTo>
                  <a:lnTo>
                    <a:pt x="334" y="80"/>
                  </a:lnTo>
                  <a:lnTo>
                    <a:pt x="336" y="83"/>
                  </a:lnTo>
                  <a:lnTo>
                    <a:pt x="340" y="89"/>
                  </a:lnTo>
                  <a:lnTo>
                    <a:pt x="340" y="95"/>
                  </a:lnTo>
                  <a:lnTo>
                    <a:pt x="340" y="101"/>
                  </a:lnTo>
                  <a:lnTo>
                    <a:pt x="338" y="102"/>
                  </a:lnTo>
                  <a:lnTo>
                    <a:pt x="336" y="106"/>
                  </a:lnTo>
                  <a:lnTo>
                    <a:pt x="332" y="108"/>
                  </a:lnTo>
                  <a:lnTo>
                    <a:pt x="329" y="110"/>
                  </a:lnTo>
                  <a:lnTo>
                    <a:pt x="321" y="112"/>
                  </a:lnTo>
                  <a:lnTo>
                    <a:pt x="315" y="112"/>
                  </a:lnTo>
                  <a:lnTo>
                    <a:pt x="308" y="112"/>
                  </a:lnTo>
                  <a:lnTo>
                    <a:pt x="302" y="114"/>
                  </a:lnTo>
                  <a:lnTo>
                    <a:pt x="292" y="112"/>
                  </a:lnTo>
                  <a:lnTo>
                    <a:pt x="285" y="112"/>
                  </a:lnTo>
                  <a:lnTo>
                    <a:pt x="277" y="112"/>
                  </a:lnTo>
                  <a:lnTo>
                    <a:pt x="270" y="112"/>
                  </a:lnTo>
                  <a:lnTo>
                    <a:pt x="260" y="110"/>
                  </a:lnTo>
                  <a:lnTo>
                    <a:pt x="254" y="110"/>
                  </a:lnTo>
                  <a:lnTo>
                    <a:pt x="247" y="108"/>
                  </a:lnTo>
                  <a:lnTo>
                    <a:pt x="243" y="108"/>
                  </a:lnTo>
                  <a:lnTo>
                    <a:pt x="237" y="108"/>
                  </a:lnTo>
                  <a:lnTo>
                    <a:pt x="233" y="108"/>
                  </a:lnTo>
                  <a:lnTo>
                    <a:pt x="232" y="108"/>
                  </a:lnTo>
                  <a:lnTo>
                    <a:pt x="230" y="106"/>
                  </a:lnTo>
                  <a:lnTo>
                    <a:pt x="224" y="104"/>
                  </a:lnTo>
                  <a:lnTo>
                    <a:pt x="220" y="102"/>
                  </a:lnTo>
                  <a:lnTo>
                    <a:pt x="216" y="102"/>
                  </a:lnTo>
                  <a:lnTo>
                    <a:pt x="211" y="101"/>
                  </a:lnTo>
                  <a:lnTo>
                    <a:pt x="207" y="101"/>
                  </a:lnTo>
                  <a:lnTo>
                    <a:pt x="199" y="97"/>
                  </a:lnTo>
                  <a:lnTo>
                    <a:pt x="194" y="95"/>
                  </a:lnTo>
                  <a:lnTo>
                    <a:pt x="186" y="93"/>
                  </a:lnTo>
                  <a:lnTo>
                    <a:pt x="178" y="91"/>
                  </a:lnTo>
                  <a:lnTo>
                    <a:pt x="169" y="89"/>
                  </a:lnTo>
                  <a:lnTo>
                    <a:pt x="161" y="85"/>
                  </a:lnTo>
                  <a:lnTo>
                    <a:pt x="152" y="83"/>
                  </a:lnTo>
                  <a:lnTo>
                    <a:pt x="144" y="82"/>
                  </a:lnTo>
                  <a:lnTo>
                    <a:pt x="138" y="78"/>
                  </a:lnTo>
                  <a:lnTo>
                    <a:pt x="135" y="76"/>
                  </a:lnTo>
                  <a:lnTo>
                    <a:pt x="129" y="76"/>
                  </a:lnTo>
                  <a:lnTo>
                    <a:pt x="125" y="74"/>
                  </a:lnTo>
                  <a:lnTo>
                    <a:pt x="119" y="70"/>
                  </a:lnTo>
                  <a:lnTo>
                    <a:pt x="114" y="70"/>
                  </a:lnTo>
                  <a:lnTo>
                    <a:pt x="110" y="68"/>
                  </a:lnTo>
                  <a:lnTo>
                    <a:pt x="106" y="66"/>
                  </a:lnTo>
                  <a:lnTo>
                    <a:pt x="100" y="62"/>
                  </a:lnTo>
                  <a:lnTo>
                    <a:pt x="95" y="62"/>
                  </a:lnTo>
                  <a:lnTo>
                    <a:pt x="91" y="59"/>
                  </a:lnTo>
                  <a:lnTo>
                    <a:pt x="87" y="57"/>
                  </a:lnTo>
                  <a:lnTo>
                    <a:pt x="81" y="55"/>
                  </a:lnTo>
                  <a:lnTo>
                    <a:pt x="76" y="53"/>
                  </a:lnTo>
                  <a:lnTo>
                    <a:pt x="72" y="51"/>
                  </a:lnTo>
                  <a:lnTo>
                    <a:pt x="68" y="49"/>
                  </a:lnTo>
                  <a:lnTo>
                    <a:pt x="62" y="47"/>
                  </a:lnTo>
                  <a:lnTo>
                    <a:pt x="57" y="43"/>
                  </a:lnTo>
                  <a:lnTo>
                    <a:pt x="53" y="42"/>
                  </a:lnTo>
                  <a:lnTo>
                    <a:pt x="47" y="40"/>
                  </a:lnTo>
                  <a:lnTo>
                    <a:pt x="38" y="34"/>
                  </a:lnTo>
                  <a:lnTo>
                    <a:pt x="30" y="30"/>
                  </a:lnTo>
                  <a:lnTo>
                    <a:pt x="21" y="24"/>
                  </a:lnTo>
                  <a:lnTo>
                    <a:pt x="13" y="19"/>
                  </a:lnTo>
                  <a:lnTo>
                    <a:pt x="5" y="11"/>
                  </a:lnTo>
                  <a:lnTo>
                    <a:pt x="0" y="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3010" y="2251"/>
              <a:ext cx="195" cy="54"/>
            </a:xfrm>
            <a:custGeom>
              <a:avLst/>
              <a:gdLst>
                <a:gd name="T0" fmla="*/ 1 w 390"/>
                <a:gd name="T1" fmla="*/ 1 h 106"/>
                <a:gd name="T2" fmla="*/ 1 w 390"/>
                <a:gd name="T3" fmla="*/ 1 h 106"/>
                <a:gd name="T4" fmla="*/ 1 w 390"/>
                <a:gd name="T5" fmla="*/ 1 h 106"/>
                <a:gd name="T6" fmla="*/ 1 w 390"/>
                <a:gd name="T7" fmla="*/ 1 h 106"/>
                <a:gd name="T8" fmla="*/ 1 w 390"/>
                <a:gd name="T9" fmla="*/ 1 h 106"/>
                <a:gd name="T10" fmla="*/ 1 w 390"/>
                <a:gd name="T11" fmla="*/ 1 h 106"/>
                <a:gd name="T12" fmla="*/ 1 w 390"/>
                <a:gd name="T13" fmla="*/ 1 h 106"/>
                <a:gd name="T14" fmla="*/ 1 w 390"/>
                <a:gd name="T15" fmla="*/ 1 h 106"/>
                <a:gd name="T16" fmla="*/ 1 w 390"/>
                <a:gd name="T17" fmla="*/ 1 h 106"/>
                <a:gd name="T18" fmla="*/ 1 w 390"/>
                <a:gd name="T19" fmla="*/ 1 h 106"/>
                <a:gd name="T20" fmla="*/ 1 w 390"/>
                <a:gd name="T21" fmla="*/ 1 h 106"/>
                <a:gd name="T22" fmla="*/ 1 w 390"/>
                <a:gd name="T23" fmla="*/ 1 h 106"/>
                <a:gd name="T24" fmla="*/ 1 w 390"/>
                <a:gd name="T25" fmla="*/ 1 h 106"/>
                <a:gd name="T26" fmla="*/ 1 w 390"/>
                <a:gd name="T27" fmla="*/ 1 h 106"/>
                <a:gd name="T28" fmla="*/ 1 w 390"/>
                <a:gd name="T29" fmla="*/ 0 h 106"/>
                <a:gd name="T30" fmla="*/ 1 w 390"/>
                <a:gd name="T31" fmla="*/ 0 h 106"/>
                <a:gd name="T32" fmla="*/ 1 w 390"/>
                <a:gd name="T33" fmla="*/ 0 h 106"/>
                <a:gd name="T34" fmla="*/ 1 w 390"/>
                <a:gd name="T35" fmla="*/ 1 h 106"/>
                <a:gd name="T36" fmla="*/ 1 w 390"/>
                <a:gd name="T37" fmla="*/ 1 h 106"/>
                <a:gd name="T38" fmla="*/ 1 w 390"/>
                <a:gd name="T39" fmla="*/ 1 h 106"/>
                <a:gd name="T40" fmla="*/ 1 w 390"/>
                <a:gd name="T41" fmla="*/ 1 h 106"/>
                <a:gd name="T42" fmla="*/ 1 w 390"/>
                <a:gd name="T43" fmla="*/ 1 h 106"/>
                <a:gd name="T44" fmla="*/ 1 w 390"/>
                <a:gd name="T45" fmla="*/ 1 h 106"/>
                <a:gd name="T46" fmla="*/ 1 w 390"/>
                <a:gd name="T47" fmla="*/ 1 h 106"/>
                <a:gd name="T48" fmla="*/ 1 w 390"/>
                <a:gd name="T49" fmla="*/ 1 h 106"/>
                <a:gd name="T50" fmla="*/ 1 w 390"/>
                <a:gd name="T51" fmla="*/ 1 h 106"/>
                <a:gd name="T52" fmla="*/ 1 w 390"/>
                <a:gd name="T53" fmla="*/ 1 h 106"/>
                <a:gd name="T54" fmla="*/ 1 w 390"/>
                <a:gd name="T55" fmla="*/ 1 h 106"/>
                <a:gd name="T56" fmla="*/ 1 w 390"/>
                <a:gd name="T57" fmla="*/ 1 h 106"/>
                <a:gd name="T58" fmla="*/ 1 w 390"/>
                <a:gd name="T59" fmla="*/ 1 h 106"/>
                <a:gd name="T60" fmla="*/ 1 w 390"/>
                <a:gd name="T61" fmla="*/ 1 h 106"/>
                <a:gd name="T62" fmla="*/ 1 w 390"/>
                <a:gd name="T63" fmla="*/ 1 h 106"/>
                <a:gd name="T64" fmla="*/ 1 w 390"/>
                <a:gd name="T65" fmla="*/ 1 h 106"/>
                <a:gd name="T66" fmla="*/ 1 w 390"/>
                <a:gd name="T67" fmla="*/ 1 h 106"/>
                <a:gd name="T68" fmla="*/ 1 w 390"/>
                <a:gd name="T69" fmla="*/ 1 h 106"/>
                <a:gd name="T70" fmla="*/ 1 w 390"/>
                <a:gd name="T71" fmla="*/ 1 h 106"/>
                <a:gd name="T72" fmla="*/ 1 w 390"/>
                <a:gd name="T73" fmla="*/ 1 h 106"/>
                <a:gd name="T74" fmla="*/ 1 w 390"/>
                <a:gd name="T75" fmla="*/ 1 h 106"/>
                <a:gd name="T76" fmla="*/ 1 w 390"/>
                <a:gd name="T77" fmla="*/ 1 h 106"/>
                <a:gd name="T78" fmla="*/ 1 w 390"/>
                <a:gd name="T79" fmla="*/ 1 h 106"/>
                <a:gd name="T80" fmla="*/ 0 w 390"/>
                <a:gd name="T81" fmla="*/ 1 h 106"/>
                <a:gd name="T82" fmla="*/ 1 w 390"/>
                <a:gd name="T83" fmla="*/ 1 h 106"/>
                <a:gd name="T84" fmla="*/ 1 w 390"/>
                <a:gd name="T85" fmla="*/ 1 h 106"/>
                <a:gd name="T86" fmla="*/ 1 w 390"/>
                <a:gd name="T87" fmla="*/ 1 h 106"/>
                <a:gd name="T88" fmla="*/ 1 w 390"/>
                <a:gd name="T89" fmla="*/ 1 h 106"/>
                <a:gd name="T90" fmla="*/ 1 w 390"/>
                <a:gd name="T91" fmla="*/ 1 h 106"/>
                <a:gd name="T92" fmla="*/ 1 w 390"/>
                <a:gd name="T93" fmla="*/ 1 h 1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90" h="106">
                  <a:moveTo>
                    <a:pt x="111" y="28"/>
                  </a:moveTo>
                  <a:lnTo>
                    <a:pt x="113" y="26"/>
                  </a:lnTo>
                  <a:lnTo>
                    <a:pt x="118" y="26"/>
                  </a:lnTo>
                  <a:lnTo>
                    <a:pt x="122" y="24"/>
                  </a:lnTo>
                  <a:lnTo>
                    <a:pt x="128" y="24"/>
                  </a:lnTo>
                  <a:lnTo>
                    <a:pt x="135" y="22"/>
                  </a:lnTo>
                  <a:lnTo>
                    <a:pt x="143" y="22"/>
                  </a:lnTo>
                  <a:lnTo>
                    <a:pt x="147" y="22"/>
                  </a:lnTo>
                  <a:lnTo>
                    <a:pt x="151" y="20"/>
                  </a:lnTo>
                  <a:lnTo>
                    <a:pt x="154" y="20"/>
                  </a:lnTo>
                  <a:lnTo>
                    <a:pt x="160" y="20"/>
                  </a:lnTo>
                  <a:lnTo>
                    <a:pt x="164" y="19"/>
                  </a:lnTo>
                  <a:lnTo>
                    <a:pt x="170" y="19"/>
                  </a:lnTo>
                  <a:lnTo>
                    <a:pt x="173" y="17"/>
                  </a:lnTo>
                  <a:lnTo>
                    <a:pt x="179" y="17"/>
                  </a:lnTo>
                  <a:lnTo>
                    <a:pt x="183" y="17"/>
                  </a:lnTo>
                  <a:lnTo>
                    <a:pt x="189" y="15"/>
                  </a:lnTo>
                  <a:lnTo>
                    <a:pt x="194" y="15"/>
                  </a:lnTo>
                  <a:lnTo>
                    <a:pt x="200" y="15"/>
                  </a:lnTo>
                  <a:lnTo>
                    <a:pt x="204" y="15"/>
                  </a:lnTo>
                  <a:lnTo>
                    <a:pt x="210" y="13"/>
                  </a:lnTo>
                  <a:lnTo>
                    <a:pt x="215" y="13"/>
                  </a:lnTo>
                  <a:lnTo>
                    <a:pt x="223" y="13"/>
                  </a:lnTo>
                  <a:lnTo>
                    <a:pt x="229" y="11"/>
                  </a:lnTo>
                  <a:lnTo>
                    <a:pt x="234" y="11"/>
                  </a:lnTo>
                  <a:lnTo>
                    <a:pt x="240" y="9"/>
                  </a:lnTo>
                  <a:lnTo>
                    <a:pt x="246" y="9"/>
                  </a:lnTo>
                  <a:lnTo>
                    <a:pt x="251" y="9"/>
                  </a:lnTo>
                  <a:lnTo>
                    <a:pt x="257" y="7"/>
                  </a:lnTo>
                  <a:lnTo>
                    <a:pt x="263" y="7"/>
                  </a:lnTo>
                  <a:lnTo>
                    <a:pt x="268" y="7"/>
                  </a:lnTo>
                  <a:lnTo>
                    <a:pt x="274" y="7"/>
                  </a:lnTo>
                  <a:lnTo>
                    <a:pt x="280" y="5"/>
                  </a:lnTo>
                  <a:lnTo>
                    <a:pt x="286" y="5"/>
                  </a:lnTo>
                  <a:lnTo>
                    <a:pt x="291" y="5"/>
                  </a:lnTo>
                  <a:lnTo>
                    <a:pt x="297" y="3"/>
                  </a:lnTo>
                  <a:lnTo>
                    <a:pt x="305" y="3"/>
                  </a:lnTo>
                  <a:lnTo>
                    <a:pt x="308" y="3"/>
                  </a:lnTo>
                  <a:lnTo>
                    <a:pt x="316" y="3"/>
                  </a:lnTo>
                  <a:lnTo>
                    <a:pt x="320" y="3"/>
                  </a:lnTo>
                  <a:lnTo>
                    <a:pt x="326" y="1"/>
                  </a:lnTo>
                  <a:lnTo>
                    <a:pt x="331" y="1"/>
                  </a:lnTo>
                  <a:lnTo>
                    <a:pt x="337" y="1"/>
                  </a:lnTo>
                  <a:lnTo>
                    <a:pt x="343" y="0"/>
                  </a:lnTo>
                  <a:lnTo>
                    <a:pt x="346" y="0"/>
                  </a:lnTo>
                  <a:lnTo>
                    <a:pt x="352" y="0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0"/>
                  </a:lnTo>
                  <a:lnTo>
                    <a:pt x="381" y="0"/>
                  </a:lnTo>
                  <a:lnTo>
                    <a:pt x="390" y="0"/>
                  </a:lnTo>
                  <a:lnTo>
                    <a:pt x="388" y="1"/>
                  </a:lnTo>
                  <a:lnTo>
                    <a:pt x="386" y="3"/>
                  </a:lnTo>
                  <a:lnTo>
                    <a:pt x="384" y="9"/>
                  </a:lnTo>
                  <a:lnTo>
                    <a:pt x="381" y="17"/>
                  </a:lnTo>
                  <a:lnTo>
                    <a:pt x="373" y="24"/>
                  </a:lnTo>
                  <a:lnTo>
                    <a:pt x="367" y="34"/>
                  </a:lnTo>
                  <a:lnTo>
                    <a:pt x="364" y="38"/>
                  </a:lnTo>
                  <a:lnTo>
                    <a:pt x="360" y="43"/>
                  </a:lnTo>
                  <a:lnTo>
                    <a:pt x="354" y="47"/>
                  </a:lnTo>
                  <a:lnTo>
                    <a:pt x="350" y="53"/>
                  </a:lnTo>
                  <a:lnTo>
                    <a:pt x="343" y="57"/>
                  </a:lnTo>
                  <a:lnTo>
                    <a:pt x="337" y="62"/>
                  </a:lnTo>
                  <a:lnTo>
                    <a:pt x="331" y="66"/>
                  </a:lnTo>
                  <a:lnTo>
                    <a:pt x="326" y="72"/>
                  </a:lnTo>
                  <a:lnTo>
                    <a:pt x="318" y="76"/>
                  </a:lnTo>
                  <a:lnTo>
                    <a:pt x="310" y="81"/>
                  </a:lnTo>
                  <a:lnTo>
                    <a:pt x="303" y="85"/>
                  </a:lnTo>
                  <a:lnTo>
                    <a:pt x="295" y="89"/>
                  </a:lnTo>
                  <a:lnTo>
                    <a:pt x="289" y="91"/>
                  </a:lnTo>
                  <a:lnTo>
                    <a:pt x="286" y="93"/>
                  </a:lnTo>
                  <a:lnTo>
                    <a:pt x="280" y="93"/>
                  </a:lnTo>
                  <a:lnTo>
                    <a:pt x="276" y="97"/>
                  </a:lnTo>
                  <a:lnTo>
                    <a:pt x="270" y="97"/>
                  </a:lnTo>
                  <a:lnTo>
                    <a:pt x="267" y="98"/>
                  </a:lnTo>
                  <a:lnTo>
                    <a:pt x="261" y="98"/>
                  </a:lnTo>
                  <a:lnTo>
                    <a:pt x="255" y="100"/>
                  </a:lnTo>
                  <a:lnTo>
                    <a:pt x="249" y="102"/>
                  </a:lnTo>
                  <a:lnTo>
                    <a:pt x="244" y="102"/>
                  </a:lnTo>
                  <a:lnTo>
                    <a:pt x="238" y="104"/>
                  </a:lnTo>
                  <a:lnTo>
                    <a:pt x="234" y="104"/>
                  </a:lnTo>
                  <a:lnTo>
                    <a:pt x="229" y="104"/>
                  </a:lnTo>
                  <a:lnTo>
                    <a:pt x="221" y="104"/>
                  </a:lnTo>
                  <a:lnTo>
                    <a:pt x="215" y="104"/>
                  </a:lnTo>
                  <a:lnTo>
                    <a:pt x="210" y="106"/>
                  </a:lnTo>
                  <a:lnTo>
                    <a:pt x="202" y="104"/>
                  </a:lnTo>
                  <a:lnTo>
                    <a:pt x="196" y="104"/>
                  </a:lnTo>
                  <a:lnTo>
                    <a:pt x="191" y="104"/>
                  </a:lnTo>
                  <a:lnTo>
                    <a:pt x="185" y="104"/>
                  </a:lnTo>
                  <a:lnTo>
                    <a:pt x="179" y="104"/>
                  </a:lnTo>
                  <a:lnTo>
                    <a:pt x="173" y="104"/>
                  </a:lnTo>
                  <a:lnTo>
                    <a:pt x="168" y="104"/>
                  </a:lnTo>
                  <a:lnTo>
                    <a:pt x="164" y="104"/>
                  </a:lnTo>
                  <a:lnTo>
                    <a:pt x="158" y="104"/>
                  </a:lnTo>
                  <a:lnTo>
                    <a:pt x="152" y="102"/>
                  </a:lnTo>
                  <a:lnTo>
                    <a:pt x="147" y="102"/>
                  </a:lnTo>
                  <a:lnTo>
                    <a:pt x="143" y="102"/>
                  </a:lnTo>
                  <a:lnTo>
                    <a:pt x="133" y="100"/>
                  </a:lnTo>
                  <a:lnTo>
                    <a:pt x="126" y="100"/>
                  </a:lnTo>
                  <a:lnTo>
                    <a:pt x="116" y="98"/>
                  </a:lnTo>
                  <a:lnTo>
                    <a:pt x="107" y="97"/>
                  </a:lnTo>
                  <a:lnTo>
                    <a:pt x="101" y="95"/>
                  </a:lnTo>
                  <a:lnTo>
                    <a:pt x="94" y="95"/>
                  </a:lnTo>
                  <a:lnTo>
                    <a:pt x="86" y="93"/>
                  </a:lnTo>
                  <a:lnTo>
                    <a:pt x="80" y="91"/>
                  </a:lnTo>
                  <a:lnTo>
                    <a:pt x="75" y="89"/>
                  </a:lnTo>
                  <a:lnTo>
                    <a:pt x="71" y="89"/>
                  </a:lnTo>
                  <a:lnTo>
                    <a:pt x="65" y="85"/>
                  </a:lnTo>
                  <a:lnTo>
                    <a:pt x="59" y="85"/>
                  </a:lnTo>
                  <a:lnTo>
                    <a:pt x="56" y="83"/>
                  </a:lnTo>
                  <a:lnTo>
                    <a:pt x="52" y="81"/>
                  </a:lnTo>
                  <a:lnTo>
                    <a:pt x="44" y="79"/>
                  </a:lnTo>
                  <a:lnTo>
                    <a:pt x="40" y="78"/>
                  </a:lnTo>
                  <a:lnTo>
                    <a:pt x="35" y="74"/>
                  </a:lnTo>
                  <a:lnTo>
                    <a:pt x="33" y="72"/>
                  </a:lnTo>
                  <a:lnTo>
                    <a:pt x="31" y="70"/>
                  </a:lnTo>
                  <a:lnTo>
                    <a:pt x="29" y="68"/>
                  </a:lnTo>
                  <a:lnTo>
                    <a:pt x="23" y="66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4" y="43"/>
                  </a:lnTo>
                  <a:lnTo>
                    <a:pt x="6" y="41"/>
                  </a:lnTo>
                  <a:lnTo>
                    <a:pt x="12" y="41"/>
                  </a:lnTo>
                  <a:lnTo>
                    <a:pt x="17" y="39"/>
                  </a:lnTo>
                  <a:lnTo>
                    <a:pt x="25" y="39"/>
                  </a:lnTo>
                  <a:lnTo>
                    <a:pt x="33" y="38"/>
                  </a:lnTo>
                  <a:lnTo>
                    <a:pt x="42" y="36"/>
                  </a:lnTo>
                  <a:lnTo>
                    <a:pt x="50" y="34"/>
                  </a:lnTo>
                  <a:lnTo>
                    <a:pt x="57" y="34"/>
                  </a:lnTo>
                  <a:lnTo>
                    <a:pt x="67" y="32"/>
                  </a:lnTo>
                  <a:lnTo>
                    <a:pt x="75" y="30"/>
                  </a:lnTo>
                  <a:lnTo>
                    <a:pt x="82" y="28"/>
                  </a:lnTo>
                  <a:lnTo>
                    <a:pt x="88" y="28"/>
                  </a:lnTo>
                  <a:lnTo>
                    <a:pt x="94" y="28"/>
                  </a:lnTo>
                  <a:lnTo>
                    <a:pt x="99" y="28"/>
                  </a:lnTo>
                  <a:lnTo>
                    <a:pt x="111" y="28"/>
                  </a:lnTo>
                  <a:close/>
                </a:path>
              </a:pathLst>
            </a:custGeom>
            <a:solidFill>
              <a:srgbClr val="91A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43"/>
            <p:cNvSpPr>
              <a:spLocks/>
            </p:cNvSpPr>
            <p:nvPr/>
          </p:nvSpPr>
          <p:spPr bwMode="auto">
            <a:xfrm>
              <a:off x="2580" y="2015"/>
              <a:ext cx="354" cy="141"/>
            </a:xfrm>
            <a:custGeom>
              <a:avLst/>
              <a:gdLst>
                <a:gd name="T0" fmla="*/ 1 w 707"/>
                <a:gd name="T1" fmla="*/ 1 h 281"/>
                <a:gd name="T2" fmla="*/ 1 w 707"/>
                <a:gd name="T3" fmla="*/ 0 h 281"/>
                <a:gd name="T4" fmla="*/ 1 w 707"/>
                <a:gd name="T5" fmla="*/ 1 h 281"/>
                <a:gd name="T6" fmla="*/ 1 w 707"/>
                <a:gd name="T7" fmla="*/ 1 h 281"/>
                <a:gd name="T8" fmla="*/ 1 w 707"/>
                <a:gd name="T9" fmla="*/ 1 h 281"/>
                <a:gd name="T10" fmla="*/ 1 w 707"/>
                <a:gd name="T11" fmla="*/ 1 h 281"/>
                <a:gd name="T12" fmla="*/ 1 w 707"/>
                <a:gd name="T13" fmla="*/ 1 h 281"/>
                <a:gd name="T14" fmla="*/ 1 w 707"/>
                <a:gd name="T15" fmla="*/ 1 h 281"/>
                <a:gd name="T16" fmla="*/ 1 w 707"/>
                <a:gd name="T17" fmla="*/ 1 h 281"/>
                <a:gd name="T18" fmla="*/ 1 w 707"/>
                <a:gd name="T19" fmla="*/ 1 h 281"/>
                <a:gd name="T20" fmla="*/ 1 w 707"/>
                <a:gd name="T21" fmla="*/ 1 h 281"/>
                <a:gd name="T22" fmla="*/ 1 w 707"/>
                <a:gd name="T23" fmla="*/ 1 h 281"/>
                <a:gd name="T24" fmla="*/ 1 w 707"/>
                <a:gd name="T25" fmla="*/ 1 h 281"/>
                <a:gd name="T26" fmla="*/ 1 w 707"/>
                <a:gd name="T27" fmla="*/ 1 h 281"/>
                <a:gd name="T28" fmla="*/ 1 w 707"/>
                <a:gd name="T29" fmla="*/ 1 h 281"/>
                <a:gd name="T30" fmla="*/ 1 w 707"/>
                <a:gd name="T31" fmla="*/ 1 h 281"/>
                <a:gd name="T32" fmla="*/ 1 w 707"/>
                <a:gd name="T33" fmla="*/ 1 h 281"/>
                <a:gd name="T34" fmla="*/ 1 w 707"/>
                <a:gd name="T35" fmla="*/ 1 h 281"/>
                <a:gd name="T36" fmla="*/ 1 w 707"/>
                <a:gd name="T37" fmla="*/ 1 h 281"/>
                <a:gd name="T38" fmla="*/ 1 w 707"/>
                <a:gd name="T39" fmla="*/ 1 h 281"/>
                <a:gd name="T40" fmla="*/ 1 w 707"/>
                <a:gd name="T41" fmla="*/ 1 h 281"/>
                <a:gd name="T42" fmla="*/ 1 w 707"/>
                <a:gd name="T43" fmla="*/ 1 h 281"/>
                <a:gd name="T44" fmla="*/ 1 w 707"/>
                <a:gd name="T45" fmla="*/ 1 h 281"/>
                <a:gd name="T46" fmla="*/ 1 w 707"/>
                <a:gd name="T47" fmla="*/ 1 h 281"/>
                <a:gd name="T48" fmla="*/ 1 w 707"/>
                <a:gd name="T49" fmla="*/ 1 h 281"/>
                <a:gd name="T50" fmla="*/ 1 w 707"/>
                <a:gd name="T51" fmla="*/ 1 h 281"/>
                <a:gd name="T52" fmla="*/ 1 w 707"/>
                <a:gd name="T53" fmla="*/ 1 h 281"/>
                <a:gd name="T54" fmla="*/ 1 w 707"/>
                <a:gd name="T55" fmla="*/ 1 h 281"/>
                <a:gd name="T56" fmla="*/ 1 w 707"/>
                <a:gd name="T57" fmla="*/ 1 h 281"/>
                <a:gd name="T58" fmla="*/ 1 w 707"/>
                <a:gd name="T59" fmla="*/ 1 h 281"/>
                <a:gd name="T60" fmla="*/ 1 w 707"/>
                <a:gd name="T61" fmla="*/ 1 h 281"/>
                <a:gd name="T62" fmla="*/ 1 w 707"/>
                <a:gd name="T63" fmla="*/ 1 h 281"/>
                <a:gd name="T64" fmla="*/ 1 w 707"/>
                <a:gd name="T65" fmla="*/ 1 h 281"/>
                <a:gd name="T66" fmla="*/ 1 w 707"/>
                <a:gd name="T67" fmla="*/ 1 h 28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07" h="281">
                  <a:moveTo>
                    <a:pt x="78" y="202"/>
                  </a:moveTo>
                  <a:lnTo>
                    <a:pt x="146" y="120"/>
                  </a:lnTo>
                  <a:lnTo>
                    <a:pt x="0" y="87"/>
                  </a:lnTo>
                  <a:lnTo>
                    <a:pt x="65" y="0"/>
                  </a:lnTo>
                  <a:lnTo>
                    <a:pt x="690" y="133"/>
                  </a:lnTo>
                  <a:lnTo>
                    <a:pt x="707" y="281"/>
                  </a:lnTo>
                  <a:lnTo>
                    <a:pt x="705" y="279"/>
                  </a:lnTo>
                  <a:lnTo>
                    <a:pt x="703" y="279"/>
                  </a:lnTo>
                  <a:lnTo>
                    <a:pt x="698" y="278"/>
                  </a:lnTo>
                  <a:lnTo>
                    <a:pt x="690" y="278"/>
                  </a:lnTo>
                  <a:lnTo>
                    <a:pt x="686" y="276"/>
                  </a:lnTo>
                  <a:lnTo>
                    <a:pt x="681" y="276"/>
                  </a:lnTo>
                  <a:lnTo>
                    <a:pt x="675" y="274"/>
                  </a:lnTo>
                  <a:lnTo>
                    <a:pt x="669" y="274"/>
                  </a:lnTo>
                  <a:lnTo>
                    <a:pt x="664" y="272"/>
                  </a:lnTo>
                  <a:lnTo>
                    <a:pt x="656" y="272"/>
                  </a:lnTo>
                  <a:lnTo>
                    <a:pt x="650" y="270"/>
                  </a:lnTo>
                  <a:lnTo>
                    <a:pt x="643" y="270"/>
                  </a:lnTo>
                  <a:lnTo>
                    <a:pt x="635" y="268"/>
                  </a:lnTo>
                  <a:lnTo>
                    <a:pt x="627" y="268"/>
                  </a:lnTo>
                  <a:lnTo>
                    <a:pt x="618" y="266"/>
                  </a:lnTo>
                  <a:lnTo>
                    <a:pt x="610" y="266"/>
                  </a:lnTo>
                  <a:lnTo>
                    <a:pt x="601" y="264"/>
                  </a:lnTo>
                  <a:lnTo>
                    <a:pt x="591" y="262"/>
                  </a:lnTo>
                  <a:lnTo>
                    <a:pt x="584" y="262"/>
                  </a:lnTo>
                  <a:lnTo>
                    <a:pt x="574" y="260"/>
                  </a:lnTo>
                  <a:lnTo>
                    <a:pt x="563" y="259"/>
                  </a:lnTo>
                  <a:lnTo>
                    <a:pt x="553" y="257"/>
                  </a:lnTo>
                  <a:lnTo>
                    <a:pt x="544" y="257"/>
                  </a:lnTo>
                  <a:lnTo>
                    <a:pt x="534" y="255"/>
                  </a:lnTo>
                  <a:lnTo>
                    <a:pt x="523" y="253"/>
                  </a:lnTo>
                  <a:lnTo>
                    <a:pt x="511" y="251"/>
                  </a:lnTo>
                  <a:lnTo>
                    <a:pt x="502" y="249"/>
                  </a:lnTo>
                  <a:lnTo>
                    <a:pt x="491" y="249"/>
                  </a:lnTo>
                  <a:lnTo>
                    <a:pt x="479" y="247"/>
                  </a:lnTo>
                  <a:lnTo>
                    <a:pt x="468" y="245"/>
                  </a:lnTo>
                  <a:lnTo>
                    <a:pt x="456" y="243"/>
                  </a:lnTo>
                  <a:lnTo>
                    <a:pt x="445" y="243"/>
                  </a:lnTo>
                  <a:lnTo>
                    <a:pt x="433" y="241"/>
                  </a:lnTo>
                  <a:lnTo>
                    <a:pt x="420" y="240"/>
                  </a:lnTo>
                  <a:lnTo>
                    <a:pt x="409" y="238"/>
                  </a:lnTo>
                  <a:lnTo>
                    <a:pt x="397" y="238"/>
                  </a:lnTo>
                  <a:lnTo>
                    <a:pt x="386" y="234"/>
                  </a:lnTo>
                  <a:lnTo>
                    <a:pt x="375" y="234"/>
                  </a:lnTo>
                  <a:lnTo>
                    <a:pt x="363" y="232"/>
                  </a:lnTo>
                  <a:lnTo>
                    <a:pt x="352" y="230"/>
                  </a:lnTo>
                  <a:lnTo>
                    <a:pt x="338" y="230"/>
                  </a:lnTo>
                  <a:lnTo>
                    <a:pt x="329" y="228"/>
                  </a:lnTo>
                  <a:lnTo>
                    <a:pt x="317" y="226"/>
                  </a:lnTo>
                  <a:lnTo>
                    <a:pt x="306" y="226"/>
                  </a:lnTo>
                  <a:lnTo>
                    <a:pt x="295" y="224"/>
                  </a:lnTo>
                  <a:lnTo>
                    <a:pt x="283" y="224"/>
                  </a:lnTo>
                  <a:lnTo>
                    <a:pt x="272" y="222"/>
                  </a:lnTo>
                  <a:lnTo>
                    <a:pt x="262" y="221"/>
                  </a:lnTo>
                  <a:lnTo>
                    <a:pt x="251" y="219"/>
                  </a:lnTo>
                  <a:lnTo>
                    <a:pt x="241" y="219"/>
                  </a:lnTo>
                  <a:lnTo>
                    <a:pt x="230" y="217"/>
                  </a:lnTo>
                  <a:lnTo>
                    <a:pt x="220" y="217"/>
                  </a:lnTo>
                  <a:lnTo>
                    <a:pt x="211" y="215"/>
                  </a:lnTo>
                  <a:lnTo>
                    <a:pt x="201" y="215"/>
                  </a:lnTo>
                  <a:lnTo>
                    <a:pt x="192" y="213"/>
                  </a:lnTo>
                  <a:lnTo>
                    <a:pt x="182" y="213"/>
                  </a:lnTo>
                  <a:lnTo>
                    <a:pt x="173" y="213"/>
                  </a:lnTo>
                  <a:lnTo>
                    <a:pt x="165" y="211"/>
                  </a:lnTo>
                  <a:lnTo>
                    <a:pt x="158" y="211"/>
                  </a:lnTo>
                  <a:lnTo>
                    <a:pt x="150" y="211"/>
                  </a:lnTo>
                  <a:lnTo>
                    <a:pt x="78" y="202"/>
                  </a:lnTo>
                  <a:close/>
                </a:path>
              </a:pathLst>
            </a:custGeom>
            <a:solidFill>
              <a:srgbClr val="82A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2847" y="1718"/>
              <a:ext cx="445" cy="372"/>
            </a:xfrm>
            <a:custGeom>
              <a:avLst/>
              <a:gdLst>
                <a:gd name="T0" fmla="*/ 1 w 890"/>
                <a:gd name="T1" fmla="*/ 1 h 743"/>
                <a:gd name="T2" fmla="*/ 1 w 890"/>
                <a:gd name="T3" fmla="*/ 1 h 743"/>
                <a:gd name="T4" fmla="*/ 1 w 890"/>
                <a:gd name="T5" fmla="*/ 1 h 743"/>
                <a:gd name="T6" fmla="*/ 1 w 890"/>
                <a:gd name="T7" fmla="*/ 1 h 743"/>
                <a:gd name="T8" fmla="*/ 1 w 890"/>
                <a:gd name="T9" fmla="*/ 1 h 743"/>
                <a:gd name="T10" fmla="*/ 1 w 890"/>
                <a:gd name="T11" fmla="*/ 1 h 743"/>
                <a:gd name="T12" fmla="*/ 1 w 890"/>
                <a:gd name="T13" fmla="*/ 1 h 743"/>
                <a:gd name="T14" fmla="*/ 1 w 890"/>
                <a:gd name="T15" fmla="*/ 1 h 743"/>
                <a:gd name="T16" fmla="*/ 1 w 890"/>
                <a:gd name="T17" fmla="*/ 1 h 743"/>
                <a:gd name="T18" fmla="*/ 1 w 890"/>
                <a:gd name="T19" fmla="*/ 1 h 743"/>
                <a:gd name="T20" fmla="*/ 1 w 890"/>
                <a:gd name="T21" fmla="*/ 1 h 743"/>
                <a:gd name="T22" fmla="*/ 1 w 890"/>
                <a:gd name="T23" fmla="*/ 1 h 743"/>
                <a:gd name="T24" fmla="*/ 1 w 890"/>
                <a:gd name="T25" fmla="*/ 1 h 743"/>
                <a:gd name="T26" fmla="*/ 1 w 890"/>
                <a:gd name="T27" fmla="*/ 1 h 743"/>
                <a:gd name="T28" fmla="*/ 1 w 890"/>
                <a:gd name="T29" fmla="*/ 1 h 743"/>
                <a:gd name="T30" fmla="*/ 1 w 890"/>
                <a:gd name="T31" fmla="*/ 1 h 743"/>
                <a:gd name="T32" fmla="*/ 1 w 890"/>
                <a:gd name="T33" fmla="*/ 1 h 743"/>
                <a:gd name="T34" fmla="*/ 1 w 890"/>
                <a:gd name="T35" fmla="*/ 1 h 743"/>
                <a:gd name="T36" fmla="*/ 1 w 890"/>
                <a:gd name="T37" fmla="*/ 1 h 743"/>
                <a:gd name="T38" fmla="*/ 1 w 890"/>
                <a:gd name="T39" fmla="*/ 1 h 743"/>
                <a:gd name="T40" fmla="*/ 1 w 890"/>
                <a:gd name="T41" fmla="*/ 1 h 743"/>
                <a:gd name="T42" fmla="*/ 1 w 890"/>
                <a:gd name="T43" fmla="*/ 1 h 743"/>
                <a:gd name="T44" fmla="*/ 1 w 890"/>
                <a:gd name="T45" fmla="*/ 1 h 743"/>
                <a:gd name="T46" fmla="*/ 1 w 890"/>
                <a:gd name="T47" fmla="*/ 1 h 743"/>
                <a:gd name="T48" fmla="*/ 1 w 890"/>
                <a:gd name="T49" fmla="*/ 1 h 743"/>
                <a:gd name="T50" fmla="*/ 1 w 890"/>
                <a:gd name="T51" fmla="*/ 1 h 743"/>
                <a:gd name="T52" fmla="*/ 1 w 890"/>
                <a:gd name="T53" fmla="*/ 1 h 743"/>
                <a:gd name="T54" fmla="*/ 1 w 890"/>
                <a:gd name="T55" fmla="*/ 0 h 743"/>
                <a:gd name="T56" fmla="*/ 1 w 890"/>
                <a:gd name="T57" fmla="*/ 1 h 743"/>
                <a:gd name="T58" fmla="*/ 1 w 890"/>
                <a:gd name="T59" fmla="*/ 1 h 743"/>
                <a:gd name="T60" fmla="*/ 1 w 890"/>
                <a:gd name="T61" fmla="*/ 1 h 743"/>
                <a:gd name="T62" fmla="*/ 1 w 890"/>
                <a:gd name="T63" fmla="*/ 1 h 743"/>
                <a:gd name="T64" fmla="*/ 1 w 890"/>
                <a:gd name="T65" fmla="*/ 1 h 743"/>
                <a:gd name="T66" fmla="*/ 1 w 890"/>
                <a:gd name="T67" fmla="*/ 1 h 743"/>
                <a:gd name="T68" fmla="*/ 1 w 890"/>
                <a:gd name="T69" fmla="*/ 1 h 743"/>
                <a:gd name="T70" fmla="*/ 1 w 890"/>
                <a:gd name="T71" fmla="*/ 1 h 743"/>
                <a:gd name="T72" fmla="*/ 1 w 890"/>
                <a:gd name="T73" fmla="*/ 1 h 743"/>
                <a:gd name="T74" fmla="*/ 1 w 890"/>
                <a:gd name="T75" fmla="*/ 1 h 743"/>
                <a:gd name="T76" fmla="*/ 1 w 890"/>
                <a:gd name="T77" fmla="*/ 1 h 743"/>
                <a:gd name="T78" fmla="*/ 1 w 890"/>
                <a:gd name="T79" fmla="*/ 1 h 743"/>
                <a:gd name="T80" fmla="*/ 1 w 890"/>
                <a:gd name="T81" fmla="*/ 1 h 743"/>
                <a:gd name="T82" fmla="*/ 1 w 890"/>
                <a:gd name="T83" fmla="*/ 1 h 743"/>
                <a:gd name="T84" fmla="*/ 1 w 890"/>
                <a:gd name="T85" fmla="*/ 1 h 743"/>
                <a:gd name="T86" fmla="*/ 1 w 890"/>
                <a:gd name="T87" fmla="*/ 1 h 743"/>
                <a:gd name="T88" fmla="*/ 1 w 890"/>
                <a:gd name="T89" fmla="*/ 1 h 743"/>
                <a:gd name="T90" fmla="*/ 1 w 890"/>
                <a:gd name="T91" fmla="*/ 1 h 743"/>
                <a:gd name="T92" fmla="*/ 1 w 890"/>
                <a:gd name="T93" fmla="*/ 1 h 743"/>
                <a:gd name="T94" fmla="*/ 1 w 890"/>
                <a:gd name="T95" fmla="*/ 1 h 743"/>
                <a:gd name="T96" fmla="*/ 1 w 890"/>
                <a:gd name="T97" fmla="*/ 1 h 743"/>
                <a:gd name="T98" fmla="*/ 1 w 890"/>
                <a:gd name="T99" fmla="*/ 1 h 743"/>
                <a:gd name="T100" fmla="*/ 1 w 890"/>
                <a:gd name="T101" fmla="*/ 1 h 743"/>
                <a:gd name="T102" fmla="*/ 1 w 890"/>
                <a:gd name="T103" fmla="*/ 1 h 743"/>
                <a:gd name="T104" fmla="*/ 1 w 890"/>
                <a:gd name="T105" fmla="*/ 1 h 743"/>
                <a:gd name="T106" fmla="*/ 1 w 890"/>
                <a:gd name="T107" fmla="*/ 1 h 743"/>
                <a:gd name="T108" fmla="*/ 1 w 890"/>
                <a:gd name="T109" fmla="*/ 1 h 743"/>
                <a:gd name="T110" fmla="*/ 1 w 890"/>
                <a:gd name="T111" fmla="*/ 1 h 743"/>
                <a:gd name="T112" fmla="*/ 1 w 890"/>
                <a:gd name="T113" fmla="*/ 1 h 74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90" h="743">
                  <a:moveTo>
                    <a:pt x="0" y="587"/>
                  </a:moveTo>
                  <a:lnTo>
                    <a:pt x="255" y="679"/>
                  </a:lnTo>
                  <a:lnTo>
                    <a:pt x="255" y="675"/>
                  </a:lnTo>
                  <a:lnTo>
                    <a:pt x="255" y="669"/>
                  </a:lnTo>
                  <a:lnTo>
                    <a:pt x="255" y="663"/>
                  </a:lnTo>
                  <a:lnTo>
                    <a:pt x="255" y="656"/>
                  </a:lnTo>
                  <a:lnTo>
                    <a:pt x="255" y="648"/>
                  </a:lnTo>
                  <a:lnTo>
                    <a:pt x="255" y="642"/>
                  </a:lnTo>
                  <a:lnTo>
                    <a:pt x="255" y="637"/>
                  </a:lnTo>
                  <a:lnTo>
                    <a:pt x="255" y="633"/>
                  </a:lnTo>
                  <a:lnTo>
                    <a:pt x="255" y="627"/>
                  </a:lnTo>
                  <a:lnTo>
                    <a:pt x="255" y="623"/>
                  </a:lnTo>
                  <a:lnTo>
                    <a:pt x="255" y="618"/>
                  </a:lnTo>
                  <a:lnTo>
                    <a:pt x="255" y="614"/>
                  </a:lnTo>
                  <a:lnTo>
                    <a:pt x="255" y="608"/>
                  </a:lnTo>
                  <a:lnTo>
                    <a:pt x="255" y="603"/>
                  </a:lnTo>
                  <a:lnTo>
                    <a:pt x="255" y="597"/>
                  </a:lnTo>
                  <a:lnTo>
                    <a:pt x="255" y="591"/>
                  </a:lnTo>
                  <a:lnTo>
                    <a:pt x="255" y="585"/>
                  </a:lnTo>
                  <a:lnTo>
                    <a:pt x="255" y="582"/>
                  </a:lnTo>
                  <a:lnTo>
                    <a:pt x="255" y="574"/>
                  </a:lnTo>
                  <a:lnTo>
                    <a:pt x="257" y="570"/>
                  </a:lnTo>
                  <a:lnTo>
                    <a:pt x="257" y="563"/>
                  </a:lnTo>
                  <a:lnTo>
                    <a:pt x="257" y="557"/>
                  </a:lnTo>
                  <a:lnTo>
                    <a:pt x="257" y="551"/>
                  </a:lnTo>
                  <a:lnTo>
                    <a:pt x="257" y="546"/>
                  </a:lnTo>
                  <a:lnTo>
                    <a:pt x="257" y="538"/>
                  </a:lnTo>
                  <a:lnTo>
                    <a:pt x="257" y="532"/>
                  </a:lnTo>
                  <a:lnTo>
                    <a:pt x="257" y="526"/>
                  </a:lnTo>
                  <a:lnTo>
                    <a:pt x="257" y="521"/>
                  </a:lnTo>
                  <a:lnTo>
                    <a:pt x="259" y="513"/>
                  </a:lnTo>
                  <a:lnTo>
                    <a:pt x="259" y="507"/>
                  </a:lnTo>
                  <a:lnTo>
                    <a:pt x="259" y="502"/>
                  </a:lnTo>
                  <a:lnTo>
                    <a:pt x="259" y="496"/>
                  </a:lnTo>
                  <a:lnTo>
                    <a:pt x="261" y="490"/>
                  </a:lnTo>
                  <a:lnTo>
                    <a:pt x="261" y="485"/>
                  </a:lnTo>
                  <a:lnTo>
                    <a:pt x="261" y="479"/>
                  </a:lnTo>
                  <a:lnTo>
                    <a:pt x="263" y="473"/>
                  </a:lnTo>
                  <a:lnTo>
                    <a:pt x="263" y="466"/>
                  </a:lnTo>
                  <a:lnTo>
                    <a:pt x="265" y="462"/>
                  </a:lnTo>
                  <a:lnTo>
                    <a:pt x="265" y="456"/>
                  </a:lnTo>
                  <a:lnTo>
                    <a:pt x="265" y="450"/>
                  </a:lnTo>
                  <a:lnTo>
                    <a:pt x="267" y="445"/>
                  </a:lnTo>
                  <a:lnTo>
                    <a:pt x="267" y="439"/>
                  </a:lnTo>
                  <a:lnTo>
                    <a:pt x="268" y="433"/>
                  </a:lnTo>
                  <a:lnTo>
                    <a:pt x="268" y="430"/>
                  </a:lnTo>
                  <a:lnTo>
                    <a:pt x="270" y="424"/>
                  </a:lnTo>
                  <a:lnTo>
                    <a:pt x="272" y="420"/>
                  </a:lnTo>
                  <a:lnTo>
                    <a:pt x="274" y="410"/>
                  </a:lnTo>
                  <a:lnTo>
                    <a:pt x="276" y="403"/>
                  </a:lnTo>
                  <a:lnTo>
                    <a:pt x="280" y="395"/>
                  </a:lnTo>
                  <a:lnTo>
                    <a:pt x="284" y="390"/>
                  </a:lnTo>
                  <a:lnTo>
                    <a:pt x="287" y="382"/>
                  </a:lnTo>
                  <a:lnTo>
                    <a:pt x="293" y="374"/>
                  </a:lnTo>
                  <a:lnTo>
                    <a:pt x="297" y="371"/>
                  </a:lnTo>
                  <a:lnTo>
                    <a:pt x="303" y="365"/>
                  </a:lnTo>
                  <a:lnTo>
                    <a:pt x="306" y="359"/>
                  </a:lnTo>
                  <a:lnTo>
                    <a:pt x="314" y="355"/>
                  </a:lnTo>
                  <a:lnTo>
                    <a:pt x="320" y="350"/>
                  </a:lnTo>
                  <a:lnTo>
                    <a:pt x="325" y="344"/>
                  </a:lnTo>
                  <a:lnTo>
                    <a:pt x="333" y="338"/>
                  </a:lnTo>
                  <a:lnTo>
                    <a:pt x="343" y="333"/>
                  </a:lnTo>
                  <a:lnTo>
                    <a:pt x="350" y="325"/>
                  </a:lnTo>
                  <a:lnTo>
                    <a:pt x="358" y="319"/>
                  </a:lnTo>
                  <a:lnTo>
                    <a:pt x="367" y="312"/>
                  </a:lnTo>
                  <a:lnTo>
                    <a:pt x="377" y="306"/>
                  </a:lnTo>
                  <a:lnTo>
                    <a:pt x="386" y="298"/>
                  </a:lnTo>
                  <a:lnTo>
                    <a:pt x="396" y="291"/>
                  </a:lnTo>
                  <a:lnTo>
                    <a:pt x="405" y="283"/>
                  </a:lnTo>
                  <a:lnTo>
                    <a:pt x="417" y="275"/>
                  </a:lnTo>
                  <a:lnTo>
                    <a:pt x="426" y="268"/>
                  </a:lnTo>
                  <a:lnTo>
                    <a:pt x="438" y="262"/>
                  </a:lnTo>
                  <a:lnTo>
                    <a:pt x="449" y="255"/>
                  </a:lnTo>
                  <a:lnTo>
                    <a:pt x="460" y="247"/>
                  </a:lnTo>
                  <a:lnTo>
                    <a:pt x="472" y="237"/>
                  </a:lnTo>
                  <a:lnTo>
                    <a:pt x="483" y="230"/>
                  </a:lnTo>
                  <a:lnTo>
                    <a:pt x="493" y="222"/>
                  </a:lnTo>
                  <a:lnTo>
                    <a:pt x="506" y="215"/>
                  </a:lnTo>
                  <a:lnTo>
                    <a:pt x="518" y="207"/>
                  </a:lnTo>
                  <a:lnTo>
                    <a:pt x="529" y="199"/>
                  </a:lnTo>
                  <a:lnTo>
                    <a:pt x="542" y="192"/>
                  </a:lnTo>
                  <a:lnTo>
                    <a:pt x="554" y="184"/>
                  </a:lnTo>
                  <a:lnTo>
                    <a:pt x="565" y="177"/>
                  </a:lnTo>
                  <a:lnTo>
                    <a:pt x="576" y="169"/>
                  </a:lnTo>
                  <a:lnTo>
                    <a:pt x="588" y="161"/>
                  </a:lnTo>
                  <a:lnTo>
                    <a:pt x="599" y="154"/>
                  </a:lnTo>
                  <a:lnTo>
                    <a:pt x="611" y="146"/>
                  </a:lnTo>
                  <a:lnTo>
                    <a:pt x="622" y="139"/>
                  </a:lnTo>
                  <a:lnTo>
                    <a:pt x="634" y="133"/>
                  </a:lnTo>
                  <a:lnTo>
                    <a:pt x="645" y="125"/>
                  </a:lnTo>
                  <a:lnTo>
                    <a:pt x="654" y="118"/>
                  </a:lnTo>
                  <a:lnTo>
                    <a:pt x="666" y="110"/>
                  </a:lnTo>
                  <a:lnTo>
                    <a:pt x="675" y="104"/>
                  </a:lnTo>
                  <a:lnTo>
                    <a:pt x="687" y="99"/>
                  </a:lnTo>
                  <a:lnTo>
                    <a:pt x="694" y="91"/>
                  </a:lnTo>
                  <a:lnTo>
                    <a:pt x="706" y="85"/>
                  </a:lnTo>
                  <a:lnTo>
                    <a:pt x="713" y="82"/>
                  </a:lnTo>
                  <a:lnTo>
                    <a:pt x="725" y="76"/>
                  </a:lnTo>
                  <a:lnTo>
                    <a:pt x="732" y="70"/>
                  </a:lnTo>
                  <a:lnTo>
                    <a:pt x="740" y="64"/>
                  </a:lnTo>
                  <a:lnTo>
                    <a:pt x="748" y="61"/>
                  </a:lnTo>
                  <a:lnTo>
                    <a:pt x="755" y="57"/>
                  </a:lnTo>
                  <a:lnTo>
                    <a:pt x="761" y="51"/>
                  </a:lnTo>
                  <a:lnTo>
                    <a:pt x="769" y="47"/>
                  </a:lnTo>
                  <a:lnTo>
                    <a:pt x="774" y="43"/>
                  </a:lnTo>
                  <a:lnTo>
                    <a:pt x="780" y="42"/>
                  </a:lnTo>
                  <a:lnTo>
                    <a:pt x="784" y="38"/>
                  </a:lnTo>
                  <a:lnTo>
                    <a:pt x="788" y="36"/>
                  </a:lnTo>
                  <a:lnTo>
                    <a:pt x="791" y="32"/>
                  </a:lnTo>
                  <a:lnTo>
                    <a:pt x="795" y="30"/>
                  </a:lnTo>
                  <a:lnTo>
                    <a:pt x="801" y="28"/>
                  </a:lnTo>
                  <a:lnTo>
                    <a:pt x="890" y="0"/>
                  </a:lnTo>
                  <a:lnTo>
                    <a:pt x="881" y="7"/>
                  </a:lnTo>
                  <a:lnTo>
                    <a:pt x="875" y="9"/>
                  </a:lnTo>
                  <a:lnTo>
                    <a:pt x="871" y="13"/>
                  </a:lnTo>
                  <a:lnTo>
                    <a:pt x="865" y="15"/>
                  </a:lnTo>
                  <a:lnTo>
                    <a:pt x="860" y="19"/>
                  </a:lnTo>
                  <a:lnTo>
                    <a:pt x="854" y="23"/>
                  </a:lnTo>
                  <a:lnTo>
                    <a:pt x="846" y="28"/>
                  </a:lnTo>
                  <a:lnTo>
                    <a:pt x="839" y="32"/>
                  </a:lnTo>
                  <a:lnTo>
                    <a:pt x="831" y="38"/>
                  </a:lnTo>
                  <a:lnTo>
                    <a:pt x="824" y="43"/>
                  </a:lnTo>
                  <a:lnTo>
                    <a:pt x="816" y="49"/>
                  </a:lnTo>
                  <a:lnTo>
                    <a:pt x="807" y="55"/>
                  </a:lnTo>
                  <a:lnTo>
                    <a:pt x="797" y="61"/>
                  </a:lnTo>
                  <a:lnTo>
                    <a:pt x="788" y="66"/>
                  </a:lnTo>
                  <a:lnTo>
                    <a:pt x="778" y="74"/>
                  </a:lnTo>
                  <a:lnTo>
                    <a:pt x="769" y="80"/>
                  </a:lnTo>
                  <a:lnTo>
                    <a:pt x="757" y="87"/>
                  </a:lnTo>
                  <a:lnTo>
                    <a:pt x="748" y="95"/>
                  </a:lnTo>
                  <a:lnTo>
                    <a:pt x="738" y="101"/>
                  </a:lnTo>
                  <a:lnTo>
                    <a:pt x="727" y="108"/>
                  </a:lnTo>
                  <a:lnTo>
                    <a:pt x="713" y="116"/>
                  </a:lnTo>
                  <a:lnTo>
                    <a:pt x="702" y="123"/>
                  </a:lnTo>
                  <a:lnTo>
                    <a:pt x="692" y="133"/>
                  </a:lnTo>
                  <a:lnTo>
                    <a:pt x="681" y="140"/>
                  </a:lnTo>
                  <a:lnTo>
                    <a:pt x="670" y="148"/>
                  </a:lnTo>
                  <a:lnTo>
                    <a:pt x="656" y="158"/>
                  </a:lnTo>
                  <a:lnTo>
                    <a:pt x="645" y="165"/>
                  </a:lnTo>
                  <a:lnTo>
                    <a:pt x="634" y="173"/>
                  </a:lnTo>
                  <a:lnTo>
                    <a:pt x="620" y="182"/>
                  </a:lnTo>
                  <a:lnTo>
                    <a:pt x="609" y="192"/>
                  </a:lnTo>
                  <a:lnTo>
                    <a:pt x="597" y="199"/>
                  </a:lnTo>
                  <a:lnTo>
                    <a:pt x="584" y="209"/>
                  </a:lnTo>
                  <a:lnTo>
                    <a:pt x="573" y="217"/>
                  </a:lnTo>
                  <a:lnTo>
                    <a:pt x="561" y="226"/>
                  </a:lnTo>
                  <a:lnTo>
                    <a:pt x="550" y="236"/>
                  </a:lnTo>
                  <a:lnTo>
                    <a:pt x="537" y="243"/>
                  </a:lnTo>
                  <a:lnTo>
                    <a:pt x="525" y="253"/>
                  </a:lnTo>
                  <a:lnTo>
                    <a:pt x="514" y="260"/>
                  </a:lnTo>
                  <a:lnTo>
                    <a:pt x="504" y="270"/>
                  </a:lnTo>
                  <a:lnTo>
                    <a:pt x="491" y="277"/>
                  </a:lnTo>
                  <a:lnTo>
                    <a:pt x="481" y="287"/>
                  </a:lnTo>
                  <a:lnTo>
                    <a:pt x="472" y="294"/>
                  </a:lnTo>
                  <a:lnTo>
                    <a:pt x="460" y="304"/>
                  </a:lnTo>
                  <a:lnTo>
                    <a:pt x="451" y="312"/>
                  </a:lnTo>
                  <a:lnTo>
                    <a:pt x="440" y="319"/>
                  </a:lnTo>
                  <a:lnTo>
                    <a:pt x="432" y="329"/>
                  </a:lnTo>
                  <a:lnTo>
                    <a:pt x="422" y="336"/>
                  </a:lnTo>
                  <a:lnTo>
                    <a:pt x="413" y="344"/>
                  </a:lnTo>
                  <a:lnTo>
                    <a:pt x="405" y="352"/>
                  </a:lnTo>
                  <a:lnTo>
                    <a:pt x="398" y="359"/>
                  </a:lnTo>
                  <a:lnTo>
                    <a:pt x="390" y="367"/>
                  </a:lnTo>
                  <a:lnTo>
                    <a:pt x="383" y="374"/>
                  </a:lnTo>
                  <a:lnTo>
                    <a:pt x="377" y="380"/>
                  </a:lnTo>
                  <a:lnTo>
                    <a:pt x="369" y="388"/>
                  </a:lnTo>
                  <a:lnTo>
                    <a:pt x="364" y="393"/>
                  </a:lnTo>
                  <a:lnTo>
                    <a:pt x="360" y="399"/>
                  </a:lnTo>
                  <a:lnTo>
                    <a:pt x="354" y="407"/>
                  </a:lnTo>
                  <a:lnTo>
                    <a:pt x="350" y="412"/>
                  </a:lnTo>
                  <a:lnTo>
                    <a:pt x="348" y="418"/>
                  </a:lnTo>
                  <a:lnTo>
                    <a:pt x="344" y="424"/>
                  </a:lnTo>
                  <a:lnTo>
                    <a:pt x="341" y="428"/>
                  </a:lnTo>
                  <a:lnTo>
                    <a:pt x="339" y="433"/>
                  </a:lnTo>
                  <a:lnTo>
                    <a:pt x="335" y="441"/>
                  </a:lnTo>
                  <a:lnTo>
                    <a:pt x="333" y="445"/>
                  </a:lnTo>
                  <a:lnTo>
                    <a:pt x="329" y="452"/>
                  </a:lnTo>
                  <a:lnTo>
                    <a:pt x="327" y="458"/>
                  </a:lnTo>
                  <a:lnTo>
                    <a:pt x="325" y="464"/>
                  </a:lnTo>
                  <a:lnTo>
                    <a:pt x="324" y="469"/>
                  </a:lnTo>
                  <a:lnTo>
                    <a:pt x="320" y="477"/>
                  </a:lnTo>
                  <a:lnTo>
                    <a:pt x="320" y="483"/>
                  </a:lnTo>
                  <a:lnTo>
                    <a:pt x="318" y="488"/>
                  </a:lnTo>
                  <a:lnTo>
                    <a:pt x="316" y="496"/>
                  </a:lnTo>
                  <a:lnTo>
                    <a:pt x="314" y="502"/>
                  </a:lnTo>
                  <a:lnTo>
                    <a:pt x="314" y="509"/>
                  </a:lnTo>
                  <a:lnTo>
                    <a:pt x="312" y="517"/>
                  </a:lnTo>
                  <a:lnTo>
                    <a:pt x="310" y="523"/>
                  </a:lnTo>
                  <a:lnTo>
                    <a:pt x="310" y="528"/>
                  </a:lnTo>
                  <a:lnTo>
                    <a:pt x="308" y="536"/>
                  </a:lnTo>
                  <a:lnTo>
                    <a:pt x="306" y="544"/>
                  </a:lnTo>
                  <a:lnTo>
                    <a:pt x="306" y="549"/>
                  </a:lnTo>
                  <a:lnTo>
                    <a:pt x="306" y="555"/>
                  </a:lnTo>
                  <a:lnTo>
                    <a:pt x="305" y="563"/>
                  </a:lnTo>
                  <a:lnTo>
                    <a:pt x="305" y="570"/>
                  </a:lnTo>
                  <a:lnTo>
                    <a:pt x="305" y="576"/>
                  </a:lnTo>
                  <a:lnTo>
                    <a:pt x="303" y="584"/>
                  </a:lnTo>
                  <a:lnTo>
                    <a:pt x="303" y="589"/>
                  </a:lnTo>
                  <a:lnTo>
                    <a:pt x="303" y="597"/>
                  </a:lnTo>
                  <a:lnTo>
                    <a:pt x="303" y="603"/>
                  </a:lnTo>
                  <a:lnTo>
                    <a:pt x="303" y="610"/>
                  </a:lnTo>
                  <a:lnTo>
                    <a:pt x="303" y="616"/>
                  </a:lnTo>
                  <a:lnTo>
                    <a:pt x="303" y="623"/>
                  </a:lnTo>
                  <a:lnTo>
                    <a:pt x="303" y="629"/>
                  </a:lnTo>
                  <a:lnTo>
                    <a:pt x="303" y="635"/>
                  </a:lnTo>
                  <a:lnTo>
                    <a:pt x="303" y="641"/>
                  </a:lnTo>
                  <a:lnTo>
                    <a:pt x="303" y="646"/>
                  </a:lnTo>
                  <a:lnTo>
                    <a:pt x="303" y="652"/>
                  </a:lnTo>
                  <a:lnTo>
                    <a:pt x="303" y="658"/>
                  </a:lnTo>
                  <a:lnTo>
                    <a:pt x="303" y="663"/>
                  </a:lnTo>
                  <a:lnTo>
                    <a:pt x="303" y="669"/>
                  </a:lnTo>
                  <a:lnTo>
                    <a:pt x="303" y="675"/>
                  </a:lnTo>
                  <a:lnTo>
                    <a:pt x="303" y="679"/>
                  </a:lnTo>
                  <a:lnTo>
                    <a:pt x="303" y="684"/>
                  </a:lnTo>
                  <a:lnTo>
                    <a:pt x="305" y="690"/>
                  </a:lnTo>
                  <a:lnTo>
                    <a:pt x="305" y="694"/>
                  </a:lnTo>
                  <a:lnTo>
                    <a:pt x="305" y="698"/>
                  </a:lnTo>
                  <a:lnTo>
                    <a:pt x="306" y="703"/>
                  </a:lnTo>
                  <a:lnTo>
                    <a:pt x="306" y="707"/>
                  </a:lnTo>
                  <a:lnTo>
                    <a:pt x="306" y="715"/>
                  </a:lnTo>
                  <a:lnTo>
                    <a:pt x="306" y="722"/>
                  </a:lnTo>
                  <a:lnTo>
                    <a:pt x="308" y="728"/>
                  </a:lnTo>
                  <a:lnTo>
                    <a:pt x="308" y="734"/>
                  </a:lnTo>
                  <a:lnTo>
                    <a:pt x="308" y="738"/>
                  </a:lnTo>
                  <a:lnTo>
                    <a:pt x="310" y="741"/>
                  </a:lnTo>
                  <a:lnTo>
                    <a:pt x="310" y="743"/>
                  </a:lnTo>
                  <a:lnTo>
                    <a:pt x="50" y="646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8A9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2551" y="1599"/>
              <a:ext cx="531" cy="184"/>
            </a:xfrm>
            <a:custGeom>
              <a:avLst/>
              <a:gdLst>
                <a:gd name="T0" fmla="*/ 0 w 1063"/>
                <a:gd name="T1" fmla="*/ 1 h 367"/>
                <a:gd name="T2" fmla="*/ 0 w 1063"/>
                <a:gd name="T3" fmla="*/ 1 h 367"/>
                <a:gd name="T4" fmla="*/ 0 w 1063"/>
                <a:gd name="T5" fmla="*/ 1 h 367"/>
                <a:gd name="T6" fmla="*/ 0 w 1063"/>
                <a:gd name="T7" fmla="*/ 1 h 367"/>
                <a:gd name="T8" fmla="*/ 0 w 1063"/>
                <a:gd name="T9" fmla="*/ 1 h 367"/>
                <a:gd name="T10" fmla="*/ 0 w 1063"/>
                <a:gd name="T11" fmla="*/ 1 h 367"/>
                <a:gd name="T12" fmla="*/ 0 w 1063"/>
                <a:gd name="T13" fmla="*/ 1 h 367"/>
                <a:gd name="T14" fmla="*/ 0 w 1063"/>
                <a:gd name="T15" fmla="*/ 1 h 367"/>
                <a:gd name="T16" fmla="*/ 0 w 1063"/>
                <a:gd name="T17" fmla="*/ 1 h 367"/>
                <a:gd name="T18" fmla="*/ 0 w 1063"/>
                <a:gd name="T19" fmla="*/ 1 h 367"/>
                <a:gd name="T20" fmla="*/ 0 w 1063"/>
                <a:gd name="T21" fmla="*/ 1 h 367"/>
                <a:gd name="T22" fmla="*/ 0 w 1063"/>
                <a:gd name="T23" fmla="*/ 1 h 367"/>
                <a:gd name="T24" fmla="*/ 0 w 1063"/>
                <a:gd name="T25" fmla="*/ 1 h 367"/>
                <a:gd name="T26" fmla="*/ 0 w 1063"/>
                <a:gd name="T27" fmla="*/ 1 h 367"/>
                <a:gd name="T28" fmla="*/ 0 w 1063"/>
                <a:gd name="T29" fmla="*/ 1 h 367"/>
                <a:gd name="T30" fmla="*/ 0 w 1063"/>
                <a:gd name="T31" fmla="*/ 1 h 367"/>
                <a:gd name="T32" fmla="*/ 0 w 1063"/>
                <a:gd name="T33" fmla="*/ 1 h 367"/>
                <a:gd name="T34" fmla="*/ 0 w 1063"/>
                <a:gd name="T35" fmla="*/ 1 h 367"/>
                <a:gd name="T36" fmla="*/ 0 w 1063"/>
                <a:gd name="T37" fmla="*/ 1 h 367"/>
                <a:gd name="T38" fmla="*/ 0 w 1063"/>
                <a:gd name="T39" fmla="*/ 1 h 367"/>
                <a:gd name="T40" fmla="*/ 0 w 1063"/>
                <a:gd name="T41" fmla="*/ 1 h 367"/>
                <a:gd name="T42" fmla="*/ 0 w 1063"/>
                <a:gd name="T43" fmla="*/ 1 h 367"/>
                <a:gd name="T44" fmla="*/ 0 w 1063"/>
                <a:gd name="T45" fmla="*/ 1 h 367"/>
                <a:gd name="T46" fmla="*/ 0 w 1063"/>
                <a:gd name="T47" fmla="*/ 1 h 367"/>
                <a:gd name="T48" fmla="*/ 0 w 1063"/>
                <a:gd name="T49" fmla="*/ 1 h 367"/>
                <a:gd name="T50" fmla="*/ 0 w 1063"/>
                <a:gd name="T51" fmla="*/ 1 h 367"/>
                <a:gd name="T52" fmla="*/ 0 w 1063"/>
                <a:gd name="T53" fmla="*/ 1 h 367"/>
                <a:gd name="T54" fmla="*/ 1 w 1063"/>
                <a:gd name="T55" fmla="*/ 1 h 367"/>
                <a:gd name="T56" fmla="*/ 1 w 1063"/>
                <a:gd name="T57" fmla="*/ 1 h 367"/>
                <a:gd name="T58" fmla="*/ 1 w 1063"/>
                <a:gd name="T59" fmla="*/ 1 h 367"/>
                <a:gd name="T60" fmla="*/ 0 w 1063"/>
                <a:gd name="T61" fmla="*/ 1 h 367"/>
                <a:gd name="T62" fmla="*/ 0 w 1063"/>
                <a:gd name="T63" fmla="*/ 1 h 367"/>
                <a:gd name="T64" fmla="*/ 0 w 1063"/>
                <a:gd name="T65" fmla="*/ 1 h 367"/>
                <a:gd name="T66" fmla="*/ 0 w 1063"/>
                <a:gd name="T67" fmla="*/ 1 h 367"/>
                <a:gd name="T68" fmla="*/ 0 w 1063"/>
                <a:gd name="T69" fmla="*/ 1 h 367"/>
                <a:gd name="T70" fmla="*/ 0 w 1063"/>
                <a:gd name="T71" fmla="*/ 1 h 367"/>
                <a:gd name="T72" fmla="*/ 0 w 1063"/>
                <a:gd name="T73" fmla="*/ 1 h 367"/>
                <a:gd name="T74" fmla="*/ 0 w 1063"/>
                <a:gd name="T75" fmla="*/ 1 h 367"/>
                <a:gd name="T76" fmla="*/ 0 w 1063"/>
                <a:gd name="T77" fmla="*/ 1 h 367"/>
                <a:gd name="T78" fmla="*/ 0 w 1063"/>
                <a:gd name="T79" fmla="*/ 1 h 367"/>
                <a:gd name="T80" fmla="*/ 0 w 1063"/>
                <a:gd name="T81" fmla="*/ 1 h 367"/>
                <a:gd name="T82" fmla="*/ 0 w 1063"/>
                <a:gd name="T83" fmla="*/ 1 h 367"/>
                <a:gd name="T84" fmla="*/ 0 w 1063"/>
                <a:gd name="T85" fmla="*/ 1 h 367"/>
                <a:gd name="T86" fmla="*/ 0 w 1063"/>
                <a:gd name="T87" fmla="*/ 1 h 367"/>
                <a:gd name="T88" fmla="*/ 0 w 1063"/>
                <a:gd name="T89" fmla="*/ 1 h 367"/>
                <a:gd name="T90" fmla="*/ 0 w 1063"/>
                <a:gd name="T91" fmla="*/ 1 h 367"/>
                <a:gd name="T92" fmla="*/ 0 w 1063"/>
                <a:gd name="T93" fmla="*/ 1 h 367"/>
                <a:gd name="T94" fmla="*/ 0 w 1063"/>
                <a:gd name="T95" fmla="*/ 1 h 367"/>
                <a:gd name="T96" fmla="*/ 0 w 1063"/>
                <a:gd name="T97" fmla="*/ 1 h 367"/>
                <a:gd name="T98" fmla="*/ 0 w 1063"/>
                <a:gd name="T99" fmla="*/ 1 h 367"/>
                <a:gd name="T100" fmla="*/ 0 w 1063"/>
                <a:gd name="T101" fmla="*/ 1 h 367"/>
                <a:gd name="T102" fmla="*/ 0 w 1063"/>
                <a:gd name="T103" fmla="*/ 1 h 367"/>
                <a:gd name="T104" fmla="*/ 0 w 1063"/>
                <a:gd name="T105" fmla="*/ 1 h 367"/>
                <a:gd name="T106" fmla="*/ 0 w 1063"/>
                <a:gd name="T107" fmla="*/ 1 h 367"/>
                <a:gd name="T108" fmla="*/ 0 w 1063"/>
                <a:gd name="T109" fmla="*/ 1 h 367"/>
                <a:gd name="T110" fmla="*/ 0 w 1063"/>
                <a:gd name="T111" fmla="*/ 1 h 367"/>
                <a:gd name="T112" fmla="*/ 0 w 1063"/>
                <a:gd name="T113" fmla="*/ 1 h 367"/>
                <a:gd name="T114" fmla="*/ 0 w 1063"/>
                <a:gd name="T115" fmla="*/ 1 h 367"/>
                <a:gd name="T116" fmla="*/ 0 w 1063"/>
                <a:gd name="T117" fmla="*/ 1 h 36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63" h="367">
                  <a:moveTo>
                    <a:pt x="0" y="367"/>
                  </a:moveTo>
                  <a:lnTo>
                    <a:pt x="2" y="365"/>
                  </a:lnTo>
                  <a:lnTo>
                    <a:pt x="6" y="365"/>
                  </a:lnTo>
                  <a:lnTo>
                    <a:pt x="8" y="363"/>
                  </a:lnTo>
                  <a:lnTo>
                    <a:pt x="11" y="361"/>
                  </a:lnTo>
                  <a:lnTo>
                    <a:pt x="15" y="359"/>
                  </a:lnTo>
                  <a:lnTo>
                    <a:pt x="21" y="358"/>
                  </a:lnTo>
                  <a:lnTo>
                    <a:pt x="27" y="354"/>
                  </a:lnTo>
                  <a:lnTo>
                    <a:pt x="32" y="352"/>
                  </a:lnTo>
                  <a:lnTo>
                    <a:pt x="38" y="350"/>
                  </a:lnTo>
                  <a:lnTo>
                    <a:pt x="46" y="346"/>
                  </a:lnTo>
                  <a:lnTo>
                    <a:pt x="53" y="342"/>
                  </a:lnTo>
                  <a:lnTo>
                    <a:pt x="61" y="339"/>
                  </a:lnTo>
                  <a:lnTo>
                    <a:pt x="70" y="337"/>
                  </a:lnTo>
                  <a:lnTo>
                    <a:pt x="80" y="333"/>
                  </a:lnTo>
                  <a:lnTo>
                    <a:pt x="89" y="327"/>
                  </a:lnTo>
                  <a:lnTo>
                    <a:pt x="99" y="323"/>
                  </a:lnTo>
                  <a:lnTo>
                    <a:pt x="108" y="320"/>
                  </a:lnTo>
                  <a:lnTo>
                    <a:pt x="120" y="314"/>
                  </a:lnTo>
                  <a:lnTo>
                    <a:pt x="129" y="310"/>
                  </a:lnTo>
                  <a:lnTo>
                    <a:pt x="143" y="304"/>
                  </a:lnTo>
                  <a:lnTo>
                    <a:pt x="154" y="300"/>
                  </a:lnTo>
                  <a:lnTo>
                    <a:pt x="165" y="295"/>
                  </a:lnTo>
                  <a:lnTo>
                    <a:pt x="179" y="289"/>
                  </a:lnTo>
                  <a:lnTo>
                    <a:pt x="190" y="283"/>
                  </a:lnTo>
                  <a:lnTo>
                    <a:pt x="203" y="276"/>
                  </a:lnTo>
                  <a:lnTo>
                    <a:pt x="217" y="272"/>
                  </a:lnTo>
                  <a:lnTo>
                    <a:pt x="230" y="264"/>
                  </a:lnTo>
                  <a:lnTo>
                    <a:pt x="243" y="259"/>
                  </a:lnTo>
                  <a:lnTo>
                    <a:pt x="257" y="253"/>
                  </a:lnTo>
                  <a:lnTo>
                    <a:pt x="272" y="247"/>
                  </a:lnTo>
                  <a:lnTo>
                    <a:pt x="285" y="240"/>
                  </a:lnTo>
                  <a:lnTo>
                    <a:pt x="300" y="232"/>
                  </a:lnTo>
                  <a:lnTo>
                    <a:pt x="314" y="224"/>
                  </a:lnTo>
                  <a:lnTo>
                    <a:pt x="329" y="219"/>
                  </a:lnTo>
                  <a:lnTo>
                    <a:pt x="344" y="211"/>
                  </a:lnTo>
                  <a:lnTo>
                    <a:pt x="357" y="204"/>
                  </a:lnTo>
                  <a:lnTo>
                    <a:pt x="373" y="196"/>
                  </a:lnTo>
                  <a:lnTo>
                    <a:pt x="388" y="190"/>
                  </a:lnTo>
                  <a:lnTo>
                    <a:pt x="403" y="181"/>
                  </a:lnTo>
                  <a:lnTo>
                    <a:pt x="418" y="173"/>
                  </a:lnTo>
                  <a:lnTo>
                    <a:pt x="434" y="165"/>
                  </a:lnTo>
                  <a:lnTo>
                    <a:pt x="447" y="160"/>
                  </a:lnTo>
                  <a:lnTo>
                    <a:pt x="462" y="150"/>
                  </a:lnTo>
                  <a:lnTo>
                    <a:pt x="477" y="143"/>
                  </a:lnTo>
                  <a:lnTo>
                    <a:pt x="492" y="135"/>
                  </a:lnTo>
                  <a:lnTo>
                    <a:pt x="508" y="127"/>
                  </a:lnTo>
                  <a:lnTo>
                    <a:pt x="521" y="120"/>
                  </a:lnTo>
                  <a:lnTo>
                    <a:pt x="536" y="112"/>
                  </a:lnTo>
                  <a:lnTo>
                    <a:pt x="550" y="103"/>
                  </a:lnTo>
                  <a:lnTo>
                    <a:pt x="563" y="95"/>
                  </a:lnTo>
                  <a:lnTo>
                    <a:pt x="576" y="88"/>
                  </a:lnTo>
                  <a:lnTo>
                    <a:pt x="589" y="80"/>
                  </a:lnTo>
                  <a:lnTo>
                    <a:pt x="603" y="72"/>
                  </a:lnTo>
                  <a:lnTo>
                    <a:pt x="618" y="65"/>
                  </a:lnTo>
                  <a:lnTo>
                    <a:pt x="629" y="57"/>
                  </a:lnTo>
                  <a:lnTo>
                    <a:pt x="643" y="48"/>
                  </a:lnTo>
                  <a:lnTo>
                    <a:pt x="656" y="40"/>
                  </a:lnTo>
                  <a:lnTo>
                    <a:pt x="667" y="32"/>
                  </a:lnTo>
                  <a:lnTo>
                    <a:pt x="679" y="25"/>
                  </a:lnTo>
                  <a:lnTo>
                    <a:pt x="690" y="15"/>
                  </a:lnTo>
                  <a:lnTo>
                    <a:pt x="702" y="8"/>
                  </a:lnTo>
                  <a:lnTo>
                    <a:pt x="713" y="0"/>
                  </a:lnTo>
                  <a:lnTo>
                    <a:pt x="715" y="2"/>
                  </a:lnTo>
                  <a:lnTo>
                    <a:pt x="723" y="6"/>
                  </a:lnTo>
                  <a:lnTo>
                    <a:pt x="726" y="10"/>
                  </a:lnTo>
                  <a:lnTo>
                    <a:pt x="734" y="13"/>
                  </a:lnTo>
                  <a:lnTo>
                    <a:pt x="740" y="17"/>
                  </a:lnTo>
                  <a:lnTo>
                    <a:pt x="747" y="23"/>
                  </a:lnTo>
                  <a:lnTo>
                    <a:pt x="751" y="25"/>
                  </a:lnTo>
                  <a:lnTo>
                    <a:pt x="755" y="29"/>
                  </a:lnTo>
                  <a:lnTo>
                    <a:pt x="761" y="30"/>
                  </a:lnTo>
                  <a:lnTo>
                    <a:pt x="764" y="34"/>
                  </a:lnTo>
                  <a:lnTo>
                    <a:pt x="770" y="36"/>
                  </a:lnTo>
                  <a:lnTo>
                    <a:pt x="776" y="40"/>
                  </a:lnTo>
                  <a:lnTo>
                    <a:pt x="781" y="44"/>
                  </a:lnTo>
                  <a:lnTo>
                    <a:pt x="787" y="48"/>
                  </a:lnTo>
                  <a:lnTo>
                    <a:pt x="791" y="49"/>
                  </a:lnTo>
                  <a:lnTo>
                    <a:pt x="797" y="53"/>
                  </a:lnTo>
                  <a:lnTo>
                    <a:pt x="802" y="57"/>
                  </a:lnTo>
                  <a:lnTo>
                    <a:pt x="810" y="61"/>
                  </a:lnTo>
                  <a:lnTo>
                    <a:pt x="816" y="65"/>
                  </a:lnTo>
                  <a:lnTo>
                    <a:pt x="821" y="70"/>
                  </a:lnTo>
                  <a:lnTo>
                    <a:pt x="829" y="72"/>
                  </a:lnTo>
                  <a:lnTo>
                    <a:pt x="837" y="78"/>
                  </a:lnTo>
                  <a:lnTo>
                    <a:pt x="842" y="82"/>
                  </a:lnTo>
                  <a:lnTo>
                    <a:pt x="848" y="86"/>
                  </a:lnTo>
                  <a:lnTo>
                    <a:pt x="856" y="89"/>
                  </a:lnTo>
                  <a:lnTo>
                    <a:pt x="863" y="93"/>
                  </a:lnTo>
                  <a:lnTo>
                    <a:pt x="869" y="95"/>
                  </a:lnTo>
                  <a:lnTo>
                    <a:pt x="877" y="101"/>
                  </a:lnTo>
                  <a:lnTo>
                    <a:pt x="884" y="105"/>
                  </a:lnTo>
                  <a:lnTo>
                    <a:pt x="892" y="108"/>
                  </a:lnTo>
                  <a:lnTo>
                    <a:pt x="897" y="112"/>
                  </a:lnTo>
                  <a:lnTo>
                    <a:pt x="905" y="116"/>
                  </a:lnTo>
                  <a:lnTo>
                    <a:pt x="913" y="120"/>
                  </a:lnTo>
                  <a:lnTo>
                    <a:pt x="920" y="126"/>
                  </a:lnTo>
                  <a:lnTo>
                    <a:pt x="928" y="127"/>
                  </a:lnTo>
                  <a:lnTo>
                    <a:pt x="935" y="133"/>
                  </a:lnTo>
                  <a:lnTo>
                    <a:pt x="943" y="137"/>
                  </a:lnTo>
                  <a:lnTo>
                    <a:pt x="949" y="141"/>
                  </a:lnTo>
                  <a:lnTo>
                    <a:pt x="956" y="145"/>
                  </a:lnTo>
                  <a:lnTo>
                    <a:pt x="964" y="148"/>
                  </a:lnTo>
                  <a:lnTo>
                    <a:pt x="972" y="152"/>
                  </a:lnTo>
                  <a:lnTo>
                    <a:pt x="979" y="156"/>
                  </a:lnTo>
                  <a:lnTo>
                    <a:pt x="985" y="160"/>
                  </a:lnTo>
                  <a:lnTo>
                    <a:pt x="993" y="162"/>
                  </a:lnTo>
                  <a:lnTo>
                    <a:pt x="1000" y="165"/>
                  </a:lnTo>
                  <a:lnTo>
                    <a:pt x="1008" y="169"/>
                  </a:lnTo>
                  <a:lnTo>
                    <a:pt x="1013" y="171"/>
                  </a:lnTo>
                  <a:lnTo>
                    <a:pt x="1021" y="175"/>
                  </a:lnTo>
                  <a:lnTo>
                    <a:pt x="1029" y="179"/>
                  </a:lnTo>
                  <a:lnTo>
                    <a:pt x="1036" y="183"/>
                  </a:lnTo>
                  <a:lnTo>
                    <a:pt x="1042" y="184"/>
                  </a:lnTo>
                  <a:lnTo>
                    <a:pt x="1050" y="188"/>
                  </a:lnTo>
                  <a:lnTo>
                    <a:pt x="1055" y="190"/>
                  </a:lnTo>
                  <a:lnTo>
                    <a:pt x="1063" y="194"/>
                  </a:lnTo>
                  <a:lnTo>
                    <a:pt x="1031" y="207"/>
                  </a:lnTo>
                  <a:lnTo>
                    <a:pt x="1029" y="205"/>
                  </a:lnTo>
                  <a:lnTo>
                    <a:pt x="1025" y="205"/>
                  </a:lnTo>
                  <a:lnTo>
                    <a:pt x="1021" y="204"/>
                  </a:lnTo>
                  <a:lnTo>
                    <a:pt x="1017" y="204"/>
                  </a:lnTo>
                  <a:lnTo>
                    <a:pt x="1012" y="200"/>
                  </a:lnTo>
                  <a:lnTo>
                    <a:pt x="1004" y="198"/>
                  </a:lnTo>
                  <a:lnTo>
                    <a:pt x="1000" y="196"/>
                  </a:lnTo>
                  <a:lnTo>
                    <a:pt x="994" y="194"/>
                  </a:lnTo>
                  <a:lnTo>
                    <a:pt x="991" y="192"/>
                  </a:lnTo>
                  <a:lnTo>
                    <a:pt x="987" y="190"/>
                  </a:lnTo>
                  <a:lnTo>
                    <a:pt x="981" y="188"/>
                  </a:lnTo>
                  <a:lnTo>
                    <a:pt x="975" y="186"/>
                  </a:lnTo>
                  <a:lnTo>
                    <a:pt x="970" y="184"/>
                  </a:lnTo>
                  <a:lnTo>
                    <a:pt x="964" y="183"/>
                  </a:lnTo>
                  <a:lnTo>
                    <a:pt x="956" y="181"/>
                  </a:lnTo>
                  <a:lnTo>
                    <a:pt x="951" y="179"/>
                  </a:lnTo>
                  <a:lnTo>
                    <a:pt x="945" y="177"/>
                  </a:lnTo>
                  <a:lnTo>
                    <a:pt x="939" y="175"/>
                  </a:lnTo>
                  <a:lnTo>
                    <a:pt x="932" y="171"/>
                  </a:lnTo>
                  <a:lnTo>
                    <a:pt x="926" y="169"/>
                  </a:lnTo>
                  <a:lnTo>
                    <a:pt x="918" y="167"/>
                  </a:lnTo>
                  <a:lnTo>
                    <a:pt x="913" y="165"/>
                  </a:lnTo>
                  <a:lnTo>
                    <a:pt x="905" y="162"/>
                  </a:lnTo>
                  <a:lnTo>
                    <a:pt x="899" y="160"/>
                  </a:lnTo>
                  <a:lnTo>
                    <a:pt x="892" y="158"/>
                  </a:lnTo>
                  <a:lnTo>
                    <a:pt x="886" y="156"/>
                  </a:lnTo>
                  <a:lnTo>
                    <a:pt x="878" y="152"/>
                  </a:lnTo>
                  <a:lnTo>
                    <a:pt x="871" y="148"/>
                  </a:lnTo>
                  <a:lnTo>
                    <a:pt x="863" y="146"/>
                  </a:lnTo>
                  <a:lnTo>
                    <a:pt x="858" y="145"/>
                  </a:lnTo>
                  <a:lnTo>
                    <a:pt x="850" y="141"/>
                  </a:lnTo>
                  <a:lnTo>
                    <a:pt x="842" y="137"/>
                  </a:lnTo>
                  <a:lnTo>
                    <a:pt x="837" y="135"/>
                  </a:lnTo>
                  <a:lnTo>
                    <a:pt x="829" y="133"/>
                  </a:lnTo>
                  <a:lnTo>
                    <a:pt x="821" y="129"/>
                  </a:lnTo>
                  <a:lnTo>
                    <a:pt x="814" y="127"/>
                  </a:lnTo>
                  <a:lnTo>
                    <a:pt x="808" y="124"/>
                  </a:lnTo>
                  <a:lnTo>
                    <a:pt x="800" y="120"/>
                  </a:lnTo>
                  <a:lnTo>
                    <a:pt x="795" y="118"/>
                  </a:lnTo>
                  <a:lnTo>
                    <a:pt x="789" y="114"/>
                  </a:lnTo>
                  <a:lnTo>
                    <a:pt x="781" y="112"/>
                  </a:lnTo>
                  <a:lnTo>
                    <a:pt x="776" y="110"/>
                  </a:lnTo>
                  <a:lnTo>
                    <a:pt x="770" y="107"/>
                  </a:lnTo>
                  <a:lnTo>
                    <a:pt x="764" y="105"/>
                  </a:lnTo>
                  <a:lnTo>
                    <a:pt x="757" y="101"/>
                  </a:lnTo>
                  <a:lnTo>
                    <a:pt x="753" y="99"/>
                  </a:lnTo>
                  <a:lnTo>
                    <a:pt x="745" y="95"/>
                  </a:lnTo>
                  <a:lnTo>
                    <a:pt x="742" y="93"/>
                  </a:lnTo>
                  <a:lnTo>
                    <a:pt x="736" y="91"/>
                  </a:lnTo>
                  <a:lnTo>
                    <a:pt x="732" y="89"/>
                  </a:lnTo>
                  <a:lnTo>
                    <a:pt x="726" y="86"/>
                  </a:lnTo>
                  <a:lnTo>
                    <a:pt x="723" y="82"/>
                  </a:lnTo>
                  <a:lnTo>
                    <a:pt x="719" y="80"/>
                  </a:lnTo>
                  <a:lnTo>
                    <a:pt x="715" y="78"/>
                  </a:lnTo>
                  <a:lnTo>
                    <a:pt x="707" y="74"/>
                  </a:lnTo>
                  <a:lnTo>
                    <a:pt x="704" y="70"/>
                  </a:lnTo>
                  <a:lnTo>
                    <a:pt x="702" y="70"/>
                  </a:lnTo>
                  <a:lnTo>
                    <a:pt x="700" y="70"/>
                  </a:lnTo>
                  <a:lnTo>
                    <a:pt x="694" y="74"/>
                  </a:lnTo>
                  <a:lnTo>
                    <a:pt x="688" y="78"/>
                  </a:lnTo>
                  <a:lnTo>
                    <a:pt x="683" y="80"/>
                  </a:lnTo>
                  <a:lnTo>
                    <a:pt x="679" y="82"/>
                  </a:lnTo>
                  <a:lnTo>
                    <a:pt x="675" y="84"/>
                  </a:lnTo>
                  <a:lnTo>
                    <a:pt x="669" y="88"/>
                  </a:lnTo>
                  <a:lnTo>
                    <a:pt x="664" y="89"/>
                  </a:lnTo>
                  <a:lnTo>
                    <a:pt x="658" y="93"/>
                  </a:lnTo>
                  <a:lnTo>
                    <a:pt x="650" y="97"/>
                  </a:lnTo>
                  <a:lnTo>
                    <a:pt x="645" y="101"/>
                  </a:lnTo>
                  <a:lnTo>
                    <a:pt x="637" y="105"/>
                  </a:lnTo>
                  <a:lnTo>
                    <a:pt x="629" y="108"/>
                  </a:lnTo>
                  <a:lnTo>
                    <a:pt x="622" y="112"/>
                  </a:lnTo>
                  <a:lnTo>
                    <a:pt x="614" y="116"/>
                  </a:lnTo>
                  <a:lnTo>
                    <a:pt x="605" y="120"/>
                  </a:lnTo>
                  <a:lnTo>
                    <a:pt x="597" y="126"/>
                  </a:lnTo>
                  <a:lnTo>
                    <a:pt x="588" y="131"/>
                  </a:lnTo>
                  <a:lnTo>
                    <a:pt x="578" y="135"/>
                  </a:lnTo>
                  <a:lnTo>
                    <a:pt x="569" y="141"/>
                  </a:lnTo>
                  <a:lnTo>
                    <a:pt x="559" y="146"/>
                  </a:lnTo>
                  <a:lnTo>
                    <a:pt x="550" y="150"/>
                  </a:lnTo>
                  <a:lnTo>
                    <a:pt x="538" y="156"/>
                  </a:lnTo>
                  <a:lnTo>
                    <a:pt x="527" y="160"/>
                  </a:lnTo>
                  <a:lnTo>
                    <a:pt x="517" y="165"/>
                  </a:lnTo>
                  <a:lnTo>
                    <a:pt x="506" y="171"/>
                  </a:lnTo>
                  <a:lnTo>
                    <a:pt x="494" y="179"/>
                  </a:lnTo>
                  <a:lnTo>
                    <a:pt x="483" y="184"/>
                  </a:lnTo>
                  <a:lnTo>
                    <a:pt x="472" y="190"/>
                  </a:lnTo>
                  <a:lnTo>
                    <a:pt x="458" y="196"/>
                  </a:lnTo>
                  <a:lnTo>
                    <a:pt x="447" y="202"/>
                  </a:lnTo>
                  <a:lnTo>
                    <a:pt x="434" y="207"/>
                  </a:lnTo>
                  <a:lnTo>
                    <a:pt x="422" y="213"/>
                  </a:lnTo>
                  <a:lnTo>
                    <a:pt x="409" y="219"/>
                  </a:lnTo>
                  <a:lnTo>
                    <a:pt x="395" y="226"/>
                  </a:lnTo>
                  <a:lnTo>
                    <a:pt x="384" y="232"/>
                  </a:lnTo>
                  <a:lnTo>
                    <a:pt x="371" y="238"/>
                  </a:lnTo>
                  <a:lnTo>
                    <a:pt x="357" y="243"/>
                  </a:lnTo>
                  <a:lnTo>
                    <a:pt x="344" y="251"/>
                  </a:lnTo>
                  <a:lnTo>
                    <a:pt x="331" y="257"/>
                  </a:lnTo>
                  <a:lnTo>
                    <a:pt x="318" y="262"/>
                  </a:lnTo>
                  <a:lnTo>
                    <a:pt x="304" y="268"/>
                  </a:lnTo>
                  <a:lnTo>
                    <a:pt x="291" y="276"/>
                  </a:lnTo>
                  <a:lnTo>
                    <a:pt x="276" y="281"/>
                  </a:lnTo>
                  <a:lnTo>
                    <a:pt x="262" y="287"/>
                  </a:lnTo>
                  <a:lnTo>
                    <a:pt x="249" y="293"/>
                  </a:lnTo>
                  <a:lnTo>
                    <a:pt x="236" y="300"/>
                  </a:lnTo>
                  <a:lnTo>
                    <a:pt x="221" y="306"/>
                  </a:lnTo>
                  <a:lnTo>
                    <a:pt x="207" y="312"/>
                  </a:lnTo>
                  <a:lnTo>
                    <a:pt x="194" y="318"/>
                  </a:lnTo>
                  <a:lnTo>
                    <a:pt x="181" y="323"/>
                  </a:lnTo>
                  <a:lnTo>
                    <a:pt x="167" y="329"/>
                  </a:lnTo>
                  <a:lnTo>
                    <a:pt x="154" y="335"/>
                  </a:lnTo>
                  <a:lnTo>
                    <a:pt x="139" y="339"/>
                  </a:lnTo>
                  <a:lnTo>
                    <a:pt x="125" y="346"/>
                  </a:lnTo>
                  <a:lnTo>
                    <a:pt x="112" y="350"/>
                  </a:lnTo>
                  <a:lnTo>
                    <a:pt x="99" y="356"/>
                  </a:lnTo>
                  <a:lnTo>
                    <a:pt x="86" y="361"/>
                  </a:lnTo>
                  <a:lnTo>
                    <a:pt x="72" y="367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2569" y="1787"/>
              <a:ext cx="213" cy="100"/>
            </a:xfrm>
            <a:custGeom>
              <a:avLst/>
              <a:gdLst>
                <a:gd name="T0" fmla="*/ 1 w 426"/>
                <a:gd name="T1" fmla="*/ 0 h 199"/>
                <a:gd name="T2" fmla="*/ 1 w 426"/>
                <a:gd name="T3" fmla="*/ 1 h 199"/>
                <a:gd name="T4" fmla="*/ 1 w 426"/>
                <a:gd name="T5" fmla="*/ 1 h 199"/>
                <a:gd name="T6" fmla="*/ 1 w 426"/>
                <a:gd name="T7" fmla="*/ 1 h 199"/>
                <a:gd name="T8" fmla="*/ 1 w 426"/>
                <a:gd name="T9" fmla="*/ 1 h 199"/>
                <a:gd name="T10" fmla="*/ 1 w 426"/>
                <a:gd name="T11" fmla="*/ 1 h 199"/>
                <a:gd name="T12" fmla="*/ 1 w 426"/>
                <a:gd name="T13" fmla="*/ 1 h 199"/>
                <a:gd name="T14" fmla="*/ 1 w 426"/>
                <a:gd name="T15" fmla="*/ 1 h 199"/>
                <a:gd name="T16" fmla="*/ 1 w 426"/>
                <a:gd name="T17" fmla="*/ 1 h 199"/>
                <a:gd name="T18" fmla="*/ 1 w 426"/>
                <a:gd name="T19" fmla="*/ 1 h 199"/>
                <a:gd name="T20" fmla="*/ 1 w 426"/>
                <a:gd name="T21" fmla="*/ 1 h 199"/>
                <a:gd name="T22" fmla="*/ 1 w 426"/>
                <a:gd name="T23" fmla="*/ 1 h 199"/>
                <a:gd name="T24" fmla="*/ 1 w 426"/>
                <a:gd name="T25" fmla="*/ 1 h 199"/>
                <a:gd name="T26" fmla="*/ 1 w 426"/>
                <a:gd name="T27" fmla="*/ 1 h 199"/>
                <a:gd name="T28" fmla="*/ 1 w 426"/>
                <a:gd name="T29" fmla="*/ 1 h 199"/>
                <a:gd name="T30" fmla="*/ 1 w 426"/>
                <a:gd name="T31" fmla="*/ 1 h 199"/>
                <a:gd name="T32" fmla="*/ 1 w 426"/>
                <a:gd name="T33" fmla="*/ 1 h 199"/>
                <a:gd name="T34" fmla="*/ 1 w 426"/>
                <a:gd name="T35" fmla="*/ 1 h 199"/>
                <a:gd name="T36" fmla="*/ 1 w 426"/>
                <a:gd name="T37" fmla="*/ 1 h 199"/>
                <a:gd name="T38" fmla="*/ 1 w 426"/>
                <a:gd name="T39" fmla="*/ 1 h 199"/>
                <a:gd name="T40" fmla="*/ 1 w 426"/>
                <a:gd name="T41" fmla="*/ 1 h 199"/>
                <a:gd name="T42" fmla="*/ 1 w 426"/>
                <a:gd name="T43" fmla="*/ 1 h 199"/>
                <a:gd name="T44" fmla="*/ 1 w 426"/>
                <a:gd name="T45" fmla="*/ 1 h 199"/>
                <a:gd name="T46" fmla="*/ 1 w 426"/>
                <a:gd name="T47" fmla="*/ 1 h 199"/>
                <a:gd name="T48" fmla="*/ 1 w 426"/>
                <a:gd name="T49" fmla="*/ 1 h 199"/>
                <a:gd name="T50" fmla="*/ 1 w 426"/>
                <a:gd name="T51" fmla="*/ 1 h 199"/>
                <a:gd name="T52" fmla="*/ 1 w 426"/>
                <a:gd name="T53" fmla="*/ 1 h 199"/>
                <a:gd name="T54" fmla="*/ 1 w 426"/>
                <a:gd name="T55" fmla="*/ 1 h 199"/>
                <a:gd name="T56" fmla="*/ 1 w 426"/>
                <a:gd name="T57" fmla="*/ 1 h 199"/>
                <a:gd name="T58" fmla="*/ 1 w 426"/>
                <a:gd name="T59" fmla="*/ 1 h 199"/>
                <a:gd name="T60" fmla="*/ 1 w 426"/>
                <a:gd name="T61" fmla="*/ 1 h 199"/>
                <a:gd name="T62" fmla="*/ 1 w 426"/>
                <a:gd name="T63" fmla="*/ 1 h 199"/>
                <a:gd name="T64" fmla="*/ 1 w 426"/>
                <a:gd name="T65" fmla="*/ 1 h 199"/>
                <a:gd name="T66" fmla="*/ 1 w 426"/>
                <a:gd name="T67" fmla="*/ 1 h 199"/>
                <a:gd name="T68" fmla="*/ 1 w 426"/>
                <a:gd name="T69" fmla="*/ 1 h 199"/>
                <a:gd name="T70" fmla="*/ 1 w 426"/>
                <a:gd name="T71" fmla="*/ 1 h 199"/>
                <a:gd name="T72" fmla="*/ 1 w 426"/>
                <a:gd name="T73" fmla="*/ 1 h 199"/>
                <a:gd name="T74" fmla="*/ 1 w 426"/>
                <a:gd name="T75" fmla="*/ 1 h 199"/>
                <a:gd name="T76" fmla="*/ 1 w 426"/>
                <a:gd name="T77" fmla="*/ 1 h 199"/>
                <a:gd name="T78" fmla="*/ 1 w 426"/>
                <a:gd name="T79" fmla="*/ 1 h 199"/>
                <a:gd name="T80" fmla="*/ 1 w 426"/>
                <a:gd name="T81" fmla="*/ 1 h 199"/>
                <a:gd name="T82" fmla="*/ 1 w 426"/>
                <a:gd name="T83" fmla="*/ 1 h 199"/>
                <a:gd name="T84" fmla="*/ 1 w 426"/>
                <a:gd name="T85" fmla="*/ 1 h 199"/>
                <a:gd name="T86" fmla="*/ 1 w 426"/>
                <a:gd name="T87" fmla="*/ 1 h 199"/>
                <a:gd name="T88" fmla="*/ 1 w 426"/>
                <a:gd name="T89" fmla="*/ 1 h 199"/>
                <a:gd name="T90" fmla="*/ 1 w 426"/>
                <a:gd name="T91" fmla="*/ 1 h 199"/>
                <a:gd name="T92" fmla="*/ 1 w 426"/>
                <a:gd name="T93" fmla="*/ 1 h 199"/>
                <a:gd name="T94" fmla="*/ 1 w 426"/>
                <a:gd name="T95" fmla="*/ 1 h 199"/>
                <a:gd name="T96" fmla="*/ 1 w 426"/>
                <a:gd name="T97" fmla="*/ 1 h 199"/>
                <a:gd name="T98" fmla="*/ 1 w 426"/>
                <a:gd name="T99" fmla="*/ 1 h 199"/>
                <a:gd name="T100" fmla="*/ 1 w 426"/>
                <a:gd name="T101" fmla="*/ 1 h 199"/>
                <a:gd name="T102" fmla="*/ 1 w 426"/>
                <a:gd name="T103" fmla="*/ 1 h 199"/>
                <a:gd name="T104" fmla="*/ 1 w 426"/>
                <a:gd name="T105" fmla="*/ 1 h 199"/>
                <a:gd name="T106" fmla="*/ 1 w 426"/>
                <a:gd name="T107" fmla="*/ 1 h 199"/>
                <a:gd name="T108" fmla="*/ 0 w 426"/>
                <a:gd name="T109" fmla="*/ 1 h 19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26" h="199">
                  <a:moveTo>
                    <a:pt x="0" y="13"/>
                  </a:moveTo>
                  <a:lnTo>
                    <a:pt x="97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10" y="7"/>
                  </a:lnTo>
                  <a:lnTo>
                    <a:pt x="114" y="9"/>
                  </a:lnTo>
                  <a:lnTo>
                    <a:pt x="120" y="13"/>
                  </a:lnTo>
                  <a:lnTo>
                    <a:pt x="126" y="15"/>
                  </a:lnTo>
                  <a:lnTo>
                    <a:pt x="131" y="20"/>
                  </a:lnTo>
                  <a:lnTo>
                    <a:pt x="139" y="24"/>
                  </a:lnTo>
                  <a:lnTo>
                    <a:pt x="148" y="30"/>
                  </a:lnTo>
                  <a:lnTo>
                    <a:pt x="152" y="32"/>
                  </a:lnTo>
                  <a:lnTo>
                    <a:pt x="156" y="34"/>
                  </a:lnTo>
                  <a:lnTo>
                    <a:pt x="162" y="36"/>
                  </a:lnTo>
                  <a:lnTo>
                    <a:pt x="166" y="39"/>
                  </a:lnTo>
                  <a:lnTo>
                    <a:pt x="169" y="41"/>
                  </a:lnTo>
                  <a:lnTo>
                    <a:pt x="175" y="45"/>
                  </a:lnTo>
                  <a:lnTo>
                    <a:pt x="181" y="47"/>
                  </a:lnTo>
                  <a:lnTo>
                    <a:pt x="186" y="51"/>
                  </a:lnTo>
                  <a:lnTo>
                    <a:pt x="192" y="53"/>
                  </a:lnTo>
                  <a:lnTo>
                    <a:pt x="196" y="57"/>
                  </a:lnTo>
                  <a:lnTo>
                    <a:pt x="202" y="59"/>
                  </a:lnTo>
                  <a:lnTo>
                    <a:pt x="209" y="62"/>
                  </a:lnTo>
                  <a:lnTo>
                    <a:pt x="215" y="64"/>
                  </a:lnTo>
                  <a:lnTo>
                    <a:pt x="221" y="68"/>
                  </a:lnTo>
                  <a:lnTo>
                    <a:pt x="226" y="72"/>
                  </a:lnTo>
                  <a:lnTo>
                    <a:pt x="234" y="76"/>
                  </a:lnTo>
                  <a:lnTo>
                    <a:pt x="240" y="78"/>
                  </a:lnTo>
                  <a:lnTo>
                    <a:pt x="245" y="81"/>
                  </a:lnTo>
                  <a:lnTo>
                    <a:pt x="253" y="83"/>
                  </a:lnTo>
                  <a:lnTo>
                    <a:pt x="261" y="87"/>
                  </a:lnTo>
                  <a:lnTo>
                    <a:pt x="266" y="91"/>
                  </a:lnTo>
                  <a:lnTo>
                    <a:pt x="274" y="95"/>
                  </a:lnTo>
                  <a:lnTo>
                    <a:pt x="282" y="97"/>
                  </a:lnTo>
                  <a:lnTo>
                    <a:pt x="289" y="102"/>
                  </a:lnTo>
                  <a:lnTo>
                    <a:pt x="297" y="104"/>
                  </a:lnTo>
                  <a:lnTo>
                    <a:pt x="304" y="108"/>
                  </a:lnTo>
                  <a:lnTo>
                    <a:pt x="312" y="110"/>
                  </a:lnTo>
                  <a:lnTo>
                    <a:pt x="320" y="114"/>
                  </a:lnTo>
                  <a:lnTo>
                    <a:pt x="327" y="117"/>
                  </a:lnTo>
                  <a:lnTo>
                    <a:pt x="335" y="121"/>
                  </a:lnTo>
                  <a:lnTo>
                    <a:pt x="342" y="123"/>
                  </a:lnTo>
                  <a:lnTo>
                    <a:pt x="352" y="129"/>
                  </a:lnTo>
                  <a:lnTo>
                    <a:pt x="359" y="131"/>
                  </a:lnTo>
                  <a:lnTo>
                    <a:pt x="369" y="135"/>
                  </a:lnTo>
                  <a:lnTo>
                    <a:pt x="377" y="136"/>
                  </a:lnTo>
                  <a:lnTo>
                    <a:pt x="386" y="142"/>
                  </a:lnTo>
                  <a:lnTo>
                    <a:pt x="394" y="144"/>
                  </a:lnTo>
                  <a:lnTo>
                    <a:pt x="403" y="148"/>
                  </a:lnTo>
                  <a:lnTo>
                    <a:pt x="413" y="152"/>
                  </a:lnTo>
                  <a:lnTo>
                    <a:pt x="422" y="155"/>
                  </a:lnTo>
                  <a:lnTo>
                    <a:pt x="426" y="199"/>
                  </a:lnTo>
                  <a:lnTo>
                    <a:pt x="424" y="199"/>
                  </a:lnTo>
                  <a:lnTo>
                    <a:pt x="418" y="197"/>
                  </a:lnTo>
                  <a:lnTo>
                    <a:pt x="415" y="195"/>
                  </a:lnTo>
                  <a:lnTo>
                    <a:pt x="409" y="194"/>
                  </a:lnTo>
                  <a:lnTo>
                    <a:pt x="403" y="192"/>
                  </a:lnTo>
                  <a:lnTo>
                    <a:pt x="394" y="188"/>
                  </a:lnTo>
                  <a:lnTo>
                    <a:pt x="386" y="186"/>
                  </a:lnTo>
                  <a:lnTo>
                    <a:pt x="380" y="184"/>
                  </a:lnTo>
                  <a:lnTo>
                    <a:pt x="375" y="182"/>
                  </a:lnTo>
                  <a:lnTo>
                    <a:pt x="369" y="180"/>
                  </a:lnTo>
                  <a:lnTo>
                    <a:pt x="365" y="178"/>
                  </a:lnTo>
                  <a:lnTo>
                    <a:pt x="358" y="176"/>
                  </a:lnTo>
                  <a:lnTo>
                    <a:pt x="352" y="175"/>
                  </a:lnTo>
                  <a:lnTo>
                    <a:pt x="346" y="173"/>
                  </a:lnTo>
                  <a:lnTo>
                    <a:pt x="340" y="171"/>
                  </a:lnTo>
                  <a:lnTo>
                    <a:pt x="335" y="167"/>
                  </a:lnTo>
                  <a:lnTo>
                    <a:pt x="327" y="165"/>
                  </a:lnTo>
                  <a:lnTo>
                    <a:pt x="321" y="163"/>
                  </a:lnTo>
                  <a:lnTo>
                    <a:pt x="314" y="161"/>
                  </a:lnTo>
                  <a:lnTo>
                    <a:pt x="306" y="157"/>
                  </a:lnTo>
                  <a:lnTo>
                    <a:pt x="301" y="155"/>
                  </a:lnTo>
                  <a:lnTo>
                    <a:pt x="293" y="154"/>
                  </a:lnTo>
                  <a:lnTo>
                    <a:pt x="285" y="152"/>
                  </a:lnTo>
                  <a:lnTo>
                    <a:pt x="278" y="148"/>
                  </a:lnTo>
                  <a:lnTo>
                    <a:pt x="270" y="144"/>
                  </a:lnTo>
                  <a:lnTo>
                    <a:pt x="263" y="142"/>
                  </a:lnTo>
                  <a:lnTo>
                    <a:pt x="255" y="138"/>
                  </a:lnTo>
                  <a:lnTo>
                    <a:pt x="245" y="135"/>
                  </a:lnTo>
                  <a:lnTo>
                    <a:pt x="240" y="133"/>
                  </a:lnTo>
                  <a:lnTo>
                    <a:pt x="230" y="129"/>
                  </a:lnTo>
                  <a:lnTo>
                    <a:pt x="223" y="127"/>
                  </a:lnTo>
                  <a:lnTo>
                    <a:pt x="215" y="123"/>
                  </a:lnTo>
                  <a:lnTo>
                    <a:pt x="207" y="121"/>
                  </a:lnTo>
                  <a:lnTo>
                    <a:pt x="198" y="117"/>
                  </a:lnTo>
                  <a:lnTo>
                    <a:pt x="190" y="114"/>
                  </a:lnTo>
                  <a:lnTo>
                    <a:pt x="183" y="110"/>
                  </a:lnTo>
                  <a:lnTo>
                    <a:pt x="175" y="108"/>
                  </a:lnTo>
                  <a:lnTo>
                    <a:pt x="166" y="104"/>
                  </a:lnTo>
                  <a:lnTo>
                    <a:pt x="158" y="102"/>
                  </a:lnTo>
                  <a:lnTo>
                    <a:pt x="150" y="97"/>
                  </a:lnTo>
                  <a:lnTo>
                    <a:pt x="143" y="95"/>
                  </a:lnTo>
                  <a:lnTo>
                    <a:pt x="133" y="91"/>
                  </a:lnTo>
                  <a:lnTo>
                    <a:pt x="126" y="87"/>
                  </a:lnTo>
                  <a:lnTo>
                    <a:pt x="118" y="83"/>
                  </a:lnTo>
                  <a:lnTo>
                    <a:pt x="110" y="79"/>
                  </a:lnTo>
                  <a:lnTo>
                    <a:pt x="103" y="76"/>
                  </a:lnTo>
                  <a:lnTo>
                    <a:pt x="95" y="74"/>
                  </a:lnTo>
                  <a:lnTo>
                    <a:pt x="88" y="70"/>
                  </a:lnTo>
                  <a:lnTo>
                    <a:pt x="80" y="66"/>
                  </a:lnTo>
                  <a:lnTo>
                    <a:pt x="72" y="62"/>
                  </a:lnTo>
                  <a:lnTo>
                    <a:pt x="65" y="59"/>
                  </a:lnTo>
                  <a:lnTo>
                    <a:pt x="57" y="55"/>
                  </a:lnTo>
                  <a:lnTo>
                    <a:pt x="50" y="53"/>
                  </a:lnTo>
                  <a:lnTo>
                    <a:pt x="44" y="47"/>
                  </a:lnTo>
                  <a:lnTo>
                    <a:pt x="36" y="4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3018" y="1742"/>
              <a:ext cx="710" cy="289"/>
            </a:xfrm>
            <a:custGeom>
              <a:avLst/>
              <a:gdLst>
                <a:gd name="T0" fmla="*/ 1 w 1420"/>
                <a:gd name="T1" fmla="*/ 1 h 578"/>
                <a:gd name="T2" fmla="*/ 1 w 1420"/>
                <a:gd name="T3" fmla="*/ 1 h 578"/>
                <a:gd name="T4" fmla="*/ 1 w 1420"/>
                <a:gd name="T5" fmla="*/ 1 h 578"/>
                <a:gd name="T6" fmla="*/ 1 w 1420"/>
                <a:gd name="T7" fmla="*/ 1 h 578"/>
                <a:gd name="T8" fmla="*/ 1 w 1420"/>
                <a:gd name="T9" fmla="*/ 1 h 578"/>
                <a:gd name="T10" fmla="*/ 1 w 1420"/>
                <a:gd name="T11" fmla="*/ 1 h 578"/>
                <a:gd name="T12" fmla="*/ 1 w 1420"/>
                <a:gd name="T13" fmla="*/ 1 h 578"/>
                <a:gd name="T14" fmla="*/ 1 w 1420"/>
                <a:gd name="T15" fmla="*/ 1 h 578"/>
                <a:gd name="T16" fmla="*/ 1 w 1420"/>
                <a:gd name="T17" fmla="*/ 1 h 578"/>
                <a:gd name="T18" fmla="*/ 1 w 1420"/>
                <a:gd name="T19" fmla="*/ 1 h 578"/>
                <a:gd name="T20" fmla="*/ 1 w 1420"/>
                <a:gd name="T21" fmla="*/ 1 h 578"/>
                <a:gd name="T22" fmla="*/ 1 w 1420"/>
                <a:gd name="T23" fmla="*/ 1 h 578"/>
                <a:gd name="T24" fmla="*/ 1 w 1420"/>
                <a:gd name="T25" fmla="*/ 1 h 578"/>
                <a:gd name="T26" fmla="*/ 1 w 1420"/>
                <a:gd name="T27" fmla="*/ 1 h 578"/>
                <a:gd name="T28" fmla="*/ 1 w 1420"/>
                <a:gd name="T29" fmla="*/ 1 h 578"/>
                <a:gd name="T30" fmla="*/ 1 w 1420"/>
                <a:gd name="T31" fmla="*/ 1 h 578"/>
                <a:gd name="T32" fmla="*/ 1 w 1420"/>
                <a:gd name="T33" fmla="*/ 1 h 578"/>
                <a:gd name="T34" fmla="*/ 1 w 1420"/>
                <a:gd name="T35" fmla="*/ 1 h 578"/>
                <a:gd name="T36" fmla="*/ 1 w 1420"/>
                <a:gd name="T37" fmla="*/ 1 h 578"/>
                <a:gd name="T38" fmla="*/ 1 w 1420"/>
                <a:gd name="T39" fmla="*/ 1 h 578"/>
                <a:gd name="T40" fmla="*/ 1 w 1420"/>
                <a:gd name="T41" fmla="*/ 1 h 578"/>
                <a:gd name="T42" fmla="*/ 1 w 1420"/>
                <a:gd name="T43" fmla="*/ 1 h 578"/>
                <a:gd name="T44" fmla="*/ 1 w 1420"/>
                <a:gd name="T45" fmla="*/ 1 h 578"/>
                <a:gd name="T46" fmla="*/ 1 w 1420"/>
                <a:gd name="T47" fmla="*/ 1 h 578"/>
                <a:gd name="T48" fmla="*/ 2 w 1420"/>
                <a:gd name="T49" fmla="*/ 1 h 578"/>
                <a:gd name="T50" fmla="*/ 2 w 1420"/>
                <a:gd name="T51" fmla="*/ 1 h 578"/>
                <a:gd name="T52" fmla="*/ 2 w 1420"/>
                <a:gd name="T53" fmla="*/ 1 h 578"/>
                <a:gd name="T54" fmla="*/ 2 w 1420"/>
                <a:gd name="T55" fmla="*/ 1 h 578"/>
                <a:gd name="T56" fmla="*/ 2 w 1420"/>
                <a:gd name="T57" fmla="*/ 1 h 578"/>
                <a:gd name="T58" fmla="*/ 2 w 1420"/>
                <a:gd name="T59" fmla="*/ 0 h 578"/>
                <a:gd name="T60" fmla="*/ 2 w 1420"/>
                <a:gd name="T61" fmla="*/ 1 h 578"/>
                <a:gd name="T62" fmla="*/ 2 w 1420"/>
                <a:gd name="T63" fmla="*/ 1 h 578"/>
                <a:gd name="T64" fmla="*/ 2 w 1420"/>
                <a:gd name="T65" fmla="*/ 1 h 578"/>
                <a:gd name="T66" fmla="*/ 2 w 1420"/>
                <a:gd name="T67" fmla="*/ 1 h 578"/>
                <a:gd name="T68" fmla="*/ 2 w 1420"/>
                <a:gd name="T69" fmla="*/ 1 h 578"/>
                <a:gd name="T70" fmla="*/ 2 w 1420"/>
                <a:gd name="T71" fmla="*/ 1 h 578"/>
                <a:gd name="T72" fmla="*/ 2 w 1420"/>
                <a:gd name="T73" fmla="*/ 1 h 578"/>
                <a:gd name="T74" fmla="*/ 2 w 1420"/>
                <a:gd name="T75" fmla="*/ 1 h 578"/>
                <a:gd name="T76" fmla="*/ 2 w 1420"/>
                <a:gd name="T77" fmla="*/ 1 h 578"/>
                <a:gd name="T78" fmla="*/ 2 w 1420"/>
                <a:gd name="T79" fmla="*/ 1 h 578"/>
                <a:gd name="T80" fmla="*/ 1 w 1420"/>
                <a:gd name="T81" fmla="*/ 1 h 578"/>
                <a:gd name="T82" fmla="*/ 1 w 1420"/>
                <a:gd name="T83" fmla="*/ 1 h 578"/>
                <a:gd name="T84" fmla="*/ 1 w 1420"/>
                <a:gd name="T85" fmla="*/ 1 h 578"/>
                <a:gd name="T86" fmla="*/ 1 w 1420"/>
                <a:gd name="T87" fmla="*/ 1 h 578"/>
                <a:gd name="T88" fmla="*/ 1 w 1420"/>
                <a:gd name="T89" fmla="*/ 1 h 578"/>
                <a:gd name="T90" fmla="*/ 1 w 1420"/>
                <a:gd name="T91" fmla="*/ 1 h 578"/>
                <a:gd name="T92" fmla="*/ 1 w 1420"/>
                <a:gd name="T93" fmla="*/ 1 h 578"/>
                <a:gd name="T94" fmla="*/ 1 w 1420"/>
                <a:gd name="T95" fmla="*/ 1 h 578"/>
                <a:gd name="T96" fmla="*/ 1 w 1420"/>
                <a:gd name="T97" fmla="*/ 1 h 578"/>
                <a:gd name="T98" fmla="*/ 1 w 1420"/>
                <a:gd name="T99" fmla="*/ 1 h 578"/>
                <a:gd name="T100" fmla="*/ 1 w 1420"/>
                <a:gd name="T101" fmla="*/ 1 h 578"/>
                <a:gd name="T102" fmla="*/ 1 w 1420"/>
                <a:gd name="T103" fmla="*/ 1 h 578"/>
                <a:gd name="T104" fmla="*/ 1 w 1420"/>
                <a:gd name="T105" fmla="*/ 1 h 578"/>
                <a:gd name="T106" fmla="*/ 1 w 1420"/>
                <a:gd name="T107" fmla="*/ 1 h 578"/>
                <a:gd name="T108" fmla="*/ 1 w 1420"/>
                <a:gd name="T109" fmla="*/ 1 h 578"/>
                <a:gd name="T110" fmla="*/ 1 w 1420"/>
                <a:gd name="T111" fmla="*/ 1 h 578"/>
                <a:gd name="T112" fmla="*/ 1 w 1420"/>
                <a:gd name="T113" fmla="*/ 1 h 578"/>
                <a:gd name="T114" fmla="*/ 1 w 1420"/>
                <a:gd name="T115" fmla="*/ 1 h 578"/>
                <a:gd name="T116" fmla="*/ 1 w 1420"/>
                <a:gd name="T117" fmla="*/ 1 h 578"/>
                <a:gd name="T118" fmla="*/ 1 w 1420"/>
                <a:gd name="T119" fmla="*/ 1 h 5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420" h="578">
                  <a:moveTo>
                    <a:pt x="0" y="403"/>
                  </a:moveTo>
                  <a:lnTo>
                    <a:pt x="3" y="403"/>
                  </a:lnTo>
                  <a:lnTo>
                    <a:pt x="7" y="403"/>
                  </a:lnTo>
                  <a:lnTo>
                    <a:pt x="15" y="405"/>
                  </a:lnTo>
                  <a:lnTo>
                    <a:pt x="19" y="405"/>
                  </a:lnTo>
                  <a:lnTo>
                    <a:pt x="22" y="407"/>
                  </a:lnTo>
                  <a:lnTo>
                    <a:pt x="28" y="409"/>
                  </a:lnTo>
                  <a:lnTo>
                    <a:pt x="34" y="411"/>
                  </a:lnTo>
                  <a:lnTo>
                    <a:pt x="38" y="411"/>
                  </a:lnTo>
                  <a:lnTo>
                    <a:pt x="45" y="413"/>
                  </a:lnTo>
                  <a:lnTo>
                    <a:pt x="51" y="415"/>
                  </a:lnTo>
                  <a:lnTo>
                    <a:pt x="59" y="417"/>
                  </a:lnTo>
                  <a:lnTo>
                    <a:pt x="66" y="419"/>
                  </a:lnTo>
                  <a:lnTo>
                    <a:pt x="72" y="419"/>
                  </a:lnTo>
                  <a:lnTo>
                    <a:pt x="79" y="421"/>
                  </a:lnTo>
                  <a:lnTo>
                    <a:pt x="89" y="424"/>
                  </a:lnTo>
                  <a:lnTo>
                    <a:pt x="97" y="426"/>
                  </a:lnTo>
                  <a:lnTo>
                    <a:pt x="106" y="426"/>
                  </a:lnTo>
                  <a:lnTo>
                    <a:pt x="117" y="430"/>
                  </a:lnTo>
                  <a:lnTo>
                    <a:pt x="127" y="432"/>
                  </a:lnTo>
                  <a:lnTo>
                    <a:pt x="136" y="434"/>
                  </a:lnTo>
                  <a:lnTo>
                    <a:pt x="146" y="436"/>
                  </a:lnTo>
                  <a:lnTo>
                    <a:pt x="157" y="438"/>
                  </a:lnTo>
                  <a:lnTo>
                    <a:pt x="169" y="441"/>
                  </a:lnTo>
                  <a:lnTo>
                    <a:pt x="180" y="443"/>
                  </a:lnTo>
                  <a:lnTo>
                    <a:pt x="192" y="445"/>
                  </a:lnTo>
                  <a:lnTo>
                    <a:pt x="205" y="449"/>
                  </a:lnTo>
                  <a:lnTo>
                    <a:pt x="218" y="453"/>
                  </a:lnTo>
                  <a:lnTo>
                    <a:pt x="230" y="455"/>
                  </a:lnTo>
                  <a:lnTo>
                    <a:pt x="243" y="457"/>
                  </a:lnTo>
                  <a:lnTo>
                    <a:pt x="254" y="459"/>
                  </a:lnTo>
                  <a:lnTo>
                    <a:pt x="270" y="462"/>
                  </a:lnTo>
                  <a:lnTo>
                    <a:pt x="281" y="464"/>
                  </a:lnTo>
                  <a:lnTo>
                    <a:pt x="296" y="466"/>
                  </a:lnTo>
                  <a:lnTo>
                    <a:pt x="310" y="470"/>
                  </a:lnTo>
                  <a:lnTo>
                    <a:pt x="325" y="472"/>
                  </a:lnTo>
                  <a:lnTo>
                    <a:pt x="338" y="476"/>
                  </a:lnTo>
                  <a:lnTo>
                    <a:pt x="353" y="478"/>
                  </a:lnTo>
                  <a:lnTo>
                    <a:pt x="368" y="479"/>
                  </a:lnTo>
                  <a:lnTo>
                    <a:pt x="384" y="483"/>
                  </a:lnTo>
                  <a:lnTo>
                    <a:pt x="399" y="485"/>
                  </a:lnTo>
                  <a:lnTo>
                    <a:pt x="414" y="489"/>
                  </a:lnTo>
                  <a:lnTo>
                    <a:pt x="431" y="491"/>
                  </a:lnTo>
                  <a:lnTo>
                    <a:pt x="446" y="495"/>
                  </a:lnTo>
                  <a:lnTo>
                    <a:pt x="464" y="497"/>
                  </a:lnTo>
                  <a:lnTo>
                    <a:pt x="479" y="500"/>
                  </a:lnTo>
                  <a:lnTo>
                    <a:pt x="496" y="502"/>
                  </a:lnTo>
                  <a:lnTo>
                    <a:pt x="513" y="506"/>
                  </a:lnTo>
                  <a:lnTo>
                    <a:pt x="530" y="508"/>
                  </a:lnTo>
                  <a:lnTo>
                    <a:pt x="547" y="510"/>
                  </a:lnTo>
                  <a:lnTo>
                    <a:pt x="564" y="514"/>
                  </a:lnTo>
                  <a:lnTo>
                    <a:pt x="581" y="516"/>
                  </a:lnTo>
                  <a:lnTo>
                    <a:pt x="599" y="518"/>
                  </a:lnTo>
                  <a:lnTo>
                    <a:pt x="616" y="521"/>
                  </a:lnTo>
                  <a:lnTo>
                    <a:pt x="633" y="523"/>
                  </a:lnTo>
                  <a:lnTo>
                    <a:pt x="650" y="525"/>
                  </a:lnTo>
                  <a:lnTo>
                    <a:pt x="669" y="527"/>
                  </a:lnTo>
                  <a:lnTo>
                    <a:pt x="686" y="531"/>
                  </a:lnTo>
                  <a:lnTo>
                    <a:pt x="705" y="533"/>
                  </a:lnTo>
                  <a:lnTo>
                    <a:pt x="722" y="535"/>
                  </a:lnTo>
                  <a:lnTo>
                    <a:pt x="726" y="531"/>
                  </a:lnTo>
                  <a:lnTo>
                    <a:pt x="730" y="525"/>
                  </a:lnTo>
                  <a:lnTo>
                    <a:pt x="735" y="519"/>
                  </a:lnTo>
                  <a:lnTo>
                    <a:pt x="739" y="516"/>
                  </a:lnTo>
                  <a:lnTo>
                    <a:pt x="743" y="510"/>
                  </a:lnTo>
                  <a:lnTo>
                    <a:pt x="747" y="506"/>
                  </a:lnTo>
                  <a:lnTo>
                    <a:pt x="753" y="500"/>
                  </a:lnTo>
                  <a:lnTo>
                    <a:pt x="756" y="495"/>
                  </a:lnTo>
                  <a:lnTo>
                    <a:pt x="762" y="489"/>
                  </a:lnTo>
                  <a:lnTo>
                    <a:pt x="768" y="483"/>
                  </a:lnTo>
                  <a:lnTo>
                    <a:pt x="775" y="476"/>
                  </a:lnTo>
                  <a:lnTo>
                    <a:pt x="781" y="470"/>
                  </a:lnTo>
                  <a:lnTo>
                    <a:pt x="787" y="462"/>
                  </a:lnTo>
                  <a:lnTo>
                    <a:pt x="794" y="453"/>
                  </a:lnTo>
                  <a:lnTo>
                    <a:pt x="802" y="445"/>
                  </a:lnTo>
                  <a:lnTo>
                    <a:pt x="810" y="438"/>
                  </a:lnTo>
                  <a:lnTo>
                    <a:pt x="817" y="428"/>
                  </a:lnTo>
                  <a:lnTo>
                    <a:pt x="825" y="421"/>
                  </a:lnTo>
                  <a:lnTo>
                    <a:pt x="834" y="413"/>
                  </a:lnTo>
                  <a:lnTo>
                    <a:pt x="842" y="402"/>
                  </a:lnTo>
                  <a:lnTo>
                    <a:pt x="851" y="394"/>
                  </a:lnTo>
                  <a:lnTo>
                    <a:pt x="861" y="383"/>
                  </a:lnTo>
                  <a:lnTo>
                    <a:pt x="872" y="375"/>
                  </a:lnTo>
                  <a:lnTo>
                    <a:pt x="882" y="363"/>
                  </a:lnTo>
                  <a:lnTo>
                    <a:pt x="891" y="354"/>
                  </a:lnTo>
                  <a:lnTo>
                    <a:pt x="903" y="344"/>
                  </a:lnTo>
                  <a:lnTo>
                    <a:pt x="914" y="335"/>
                  </a:lnTo>
                  <a:lnTo>
                    <a:pt x="924" y="324"/>
                  </a:lnTo>
                  <a:lnTo>
                    <a:pt x="935" y="312"/>
                  </a:lnTo>
                  <a:lnTo>
                    <a:pt x="947" y="301"/>
                  </a:lnTo>
                  <a:lnTo>
                    <a:pt x="960" y="291"/>
                  </a:lnTo>
                  <a:lnTo>
                    <a:pt x="971" y="278"/>
                  </a:lnTo>
                  <a:lnTo>
                    <a:pt x="983" y="268"/>
                  </a:lnTo>
                  <a:lnTo>
                    <a:pt x="996" y="257"/>
                  </a:lnTo>
                  <a:lnTo>
                    <a:pt x="1009" y="246"/>
                  </a:lnTo>
                  <a:lnTo>
                    <a:pt x="1021" y="234"/>
                  </a:lnTo>
                  <a:lnTo>
                    <a:pt x="1034" y="225"/>
                  </a:lnTo>
                  <a:lnTo>
                    <a:pt x="1047" y="213"/>
                  </a:lnTo>
                  <a:lnTo>
                    <a:pt x="1061" y="202"/>
                  </a:lnTo>
                  <a:lnTo>
                    <a:pt x="1074" y="190"/>
                  </a:lnTo>
                  <a:lnTo>
                    <a:pt x="1087" y="179"/>
                  </a:lnTo>
                  <a:lnTo>
                    <a:pt x="1101" y="168"/>
                  </a:lnTo>
                  <a:lnTo>
                    <a:pt x="1116" y="158"/>
                  </a:lnTo>
                  <a:lnTo>
                    <a:pt x="1129" y="147"/>
                  </a:lnTo>
                  <a:lnTo>
                    <a:pt x="1142" y="135"/>
                  </a:lnTo>
                  <a:lnTo>
                    <a:pt x="1156" y="124"/>
                  </a:lnTo>
                  <a:lnTo>
                    <a:pt x="1171" y="114"/>
                  </a:lnTo>
                  <a:lnTo>
                    <a:pt x="1184" y="103"/>
                  </a:lnTo>
                  <a:lnTo>
                    <a:pt x="1199" y="93"/>
                  </a:lnTo>
                  <a:lnTo>
                    <a:pt x="1215" y="84"/>
                  </a:lnTo>
                  <a:lnTo>
                    <a:pt x="1230" y="74"/>
                  </a:lnTo>
                  <a:lnTo>
                    <a:pt x="1245" y="63"/>
                  </a:lnTo>
                  <a:lnTo>
                    <a:pt x="1260" y="54"/>
                  </a:lnTo>
                  <a:lnTo>
                    <a:pt x="1274" y="44"/>
                  </a:lnTo>
                  <a:lnTo>
                    <a:pt x="1289" y="35"/>
                  </a:lnTo>
                  <a:lnTo>
                    <a:pt x="1304" y="25"/>
                  </a:lnTo>
                  <a:lnTo>
                    <a:pt x="1319" y="15"/>
                  </a:lnTo>
                  <a:lnTo>
                    <a:pt x="1336" y="8"/>
                  </a:lnTo>
                  <a:lnTo>
                    <a:pt x="1352" y="0"/>
                  </a:lnTo>
                  <a:lnTo>
                    <a:pt x="1420" y="17"/>
                  </a:lnTo>
                  <a:lnTo>
                    <a:pt x="1418" y="17"/>
                  </a:lnTo>
                  <a:lnTo>
                    <a:pt x="1414" y="19"/>
                  </a:lnTo>
                  <a:lnTo>
                    <a:pt x="1409" y="21"/>
                  </a:lnTo>
                  <a:lnTo>
                    <a:pt x="1403" y="25"/>
                  </a:lnTo>
                  <a:lnTo>
                    <a:pt x="1397" y="27"/>
                  </a:lnTo>
                  <a:lnTo>
                    <a:pt x="1393" y="29"/>
                  </a:lnTo>
                  <a:lnTo>
                    <a:pt x="1388" y="33"/>
                  </a:lnTo>
                  <a:lnTo>
                    <a:pt x="1382" y="36"/>
                  </a:lnTo>
                  <a:lnTo>
                    <a:pt x="1376" y="40"/>
                  </a:lnTo>
                  <a:lnTo>
                    <a:pt x="1369" y="44"/>
                  </a:lnTo>
                  <a:lnTo>
                    <a:pt x="1363" y="48"/>
                  </a:lnTo>
                  <a:lnTo>
                    <a:pt x="1355" y="54"/>
                  </a:lnTo>
                  <a:lnTo>
                    <a:pt x="1348" y="57"/>
                  </a:lnTo>
                  <a:lnTo>
                    <a:pt x="1340" y="61"/>
                  </a:lnTo>
                  <a:lnTo>
                    <a:pt x="1331" y="67"/>
                  </a:lnTo>
                  <a:lnTo>
                    <a:pt x="1323" y="73"/>
                  </a:lnTo>
                  <a:lnTo>
                    <a:pt x="1313" y="78"/>
                  </a:lnTo>
                  <a:lnTo>
                    <a:pt x="1304" y="84"/>
                  </a:lnTo>
                  <a:lnTo>
                    <a:pt x="1294" y="90"/>
                  </a:lnTo>
                  <a:lnTo>
                    <a:pt x="1285" y="97"/>
                  </a:lnTo>
                  <a:lnTo>
                    <a:pt x="1274" y="103"/>
                  </a:lnTo>
                  <a:lnTo>
                    <a:pt x="1264" y="111"/>
                  </a:lnTo>
                  <a:lnTo>
                    <a:pt x="1253" y="118"/>
                  </a:lnTo>
                  <a:lnTo>
                    <a:pt x="1241" y="126"/>
                  </a:lnTo>
                  <a:lnTo>
                    <a:pt x="1230" y="133"/>
                  </a:lnTo>
                  <a:lnTo>
                    <a:pt x="1218" y="141"/>
                  </a:lnTo>
                  <a:lnTo>
                    <a:pt x="1207" y="151"/>
                  </a:lnTo>
                  <a:lnTo>
                    <a:pt x="1196" y="160"/>
                  </a:lnTo>
                  <a:lnTo>
                    <a:pt x="1182" y="168"/>
                  </a:lnTo>
                  <a:lnTo>
                    <a:pt x="1171" y="177"/>
                  </a:lnTo>
                  <a:lnTo>
                    <a:pt x="1158" y="187"/>
                  </a:lnTo>
                  <a:lnTo>
                    <a:pt x="1144" y="196"/>
                  </a:lnTo>
                  <a:lnTo>
                    <a:pt x="1131" y="206"/>
                  </a:lnTo>
                  <a:lnTo>
                    <a:pt x="1118" y="215"/>
                  </a:lnTo>
                  <a:lnTo>
                    <a:pt x="1104" y="227"/>
                  </a:lnTo>
                  <a:lnTo>
                    <a:pt x="1091" y="238"/>
                  </a:lnTo>
                  <a:lnTo>
                    <a:pt x="1076" y="247"/>
                  </a:lnTo>
                  <a:lnTo>
                    <a:pt x="1063" y="259"/>
                  </a:lnTo>
                  <a:lnTo>
                    <a:pt x="1049" y="272"/>
                  </a:lnTo>
                  <a:lnTo>
                    <a:pt x="1034" y="284"/>
                  </a:lnTo>
                  <a:lnTo>
                    <a:pt x="1021" y="295"/>
                  </a:lnTo>
                  <a:lnTo>
                    <a:pt x="1005" y="308"/>
                  </a:lnTo>
                  <a:lnTo>
                    <a:pt x="992" y="322"/>
                  </a:lnTo>
                  <a:lnTo>
                    <a:pt x="979" y="335"/>
                  </a:lnTo>
                  <a:lnTo>
                    <a:pt x="964" y="346"/>
                  </a:lnTo>
                  <a:lnTo>
                    <a:pt x="948" y="362"/>
                  </a:lnTo>
                  <a:lnTo>
                    <a:pt x="933" y="375"/>
                  </a:lnTo>
                  <a:lnTo>
                    <a:pt x="920" y="388"/>
                  </a:lnTo>
                  <a:lnTo>
                    <a:pt x="905" y="402"/>
                  </a:lnTo>
                  <a:lnTo>
                    <a:pt x="891" y="417"/>
                  </a:lnTo>
                  <a:lnTo>
                    <a:pt x="876" y="432"/>
                  </a:lnTo>
                  <a:lnTo>
                    <a:pt x="861" y="447"/>
                  </a:lnTo>
                  <a:lnTo>
                    <a:pt x="848" y="462"/>
                  </a:lnTo>
                  <a:lnTo>
                    <a:pt x="832" y="478"/>
                  </a:lnTo>
                  <a:lnTo>
                    <a:pt x="817" y="493"/>
                  </a:lnTo>
                  <a:lnTo>
                    <a:pt x="802" y="510"/>
                  </a:lnTo>
                  <a:lnTo>
                    <a:pt x="789" y="527"/>
                  </a:lnTo>
                  <a:lnTo>
                    <a:pt x="773" y="542"/>
                  </a:lnTo>
                  <a:lnTo>
                    <a:pt x="760" y="561"/>
                  </a:lnTo>
                  <a:lnTo>
                    <a:pt x="747" y="578"/>
                  </a:lnTo>
                  <a:lnTo>
                    <a:pt x="745" y="576"/>
                  </a:lnTo>
                  <a:lnTo>
                    <a:pt x="743" y="576"/>
                  </a:lnTo>
                  <a:lnTo>
                    <a:pt x="737" y="576"/>
                  </a:lnTo>
                  <a:lnTo>
                    <a:pt x="732" y="576"/>
                  </a:lnTo>
                  <a:lnTo>
                    <a:pt x="728" y="575"/>
                  </a:lnTo>
                  <a:lnTo>
                    <a:pt x="726" y="575"/>
                  </a:lnTo>
                  <a:lnTo>
                    <a:pt x="720" y="575"/>
                  </a:lnTo>
                  <a:lnTo>
                    <a:pt x="716" y="575"/>
                  </a:lnTo>
                  <a:lnTo>
                    <a:pt x="711" y="573"/>
                  </a:lnTo>
                  <a:lnTo>
                    <a:pt x="707" y="573"/>
                  </a:lnTo>
                  <a:lnTo>
                    <a:pt x="701" y="571"/>
                  </a:lnTo>
                  <a:lnTo>
                    <a:pt x="694" y="571"/>
                  </a:lnTo>
                  <a:lnTo>
                    <a:pt x="688" y="569"/>
                  </a:lnTo>
                  <a:lnTo>
                    <a:pt x="680" y="569"/>
                  </a:lnTo>
                  <a:lnTo>
                    <a:pt x="673" y="567"/>
                  </a:lnTo>
                  <a:lnTo>
                    <a:pt x="667" y="567"/>
                  </a:lnTo>
                  <a:lnTo>
                    <a:pt x="657" y="565"/>
                  </a:lnTo>
                  <a:lnTo>
                    <a:pt x="650" y="565"/>
                  </a:lnTo>
                  <a:lnTo>
                    <a:pt x="640" y="563"/>
                  </a:lnTo>
                  <a:lnTo>
                    <a:pt x="633" y="563"/>
                  </a:lnTo>
                  <a:lnTo>
                    <a:pt x="623" y="561"/>
                  </a:lnTo>
                  <a:lnTo>
                    <a:pt x="612" y="559"/>
                  </a:lnTo>
                  <a:lnTo>
                    <a:pt x="602" y="557"/>
                  </a:lnTo>
                  <a:lnTo>
                    <a:pt x="593" y="556"/>
                  </a:lnTo>
                  <a:lnTo>
                    <a:pt x="581" y="554"/>
                  </a:lnTo>
                  <a:lnTo>
                    <a:pt x="572" y="554"/>
                  </a:lnTo>
                  <a:lnTo>
                    <a:pt x="561" y="550"/>
                  </a:lnTo>
                  <a:lnTo>
                    <a:pt x="549" y="550"/>
                  </a:lnTo>
                  <a:lnTo>
                    <a:pt x="536" y="548"/>
                  </a:lnTo>
                  <a:lnTo>
                    <a:pt x="522" y="544"/>
                  </a:lnTo>
                  <a:lnTo>
                    <a:pt x="511" y="542"/>
                  </a:lnTo>
                  <a:lnTo>
                    <a:pt x="498" y="540"/>
                  </a:lnTo>
                  <a:lnTo>
                    <a:pt x="484" y="537"/>
                  </a:lnTo>
                  <a:lnTo>
                    <a:pt x="471" y="535"/>
                  </a:lnTo>
                  <a:lnTo>
                    <a:pt x="456" y="533"/>
                  </a:lnTo>
                  <a:lnTo>
                    <a:pt x="443" y="529"/>
                  </a:lnTo>
                  <a:lnTo>
                    <a:pt x="427" y="527"/>
                  </a:lnTo>
                  <a:lnTo>
                    <a:pt x="414" y="523"/>
                  </a:lnTo>
                  <a:lnTo>
                    <a:pt x="399" y="519"/>
                  </a:lnTo>
                  <a:lnTo>
                    <a:pt x="384" y="518"/>
                  </a:lnTo>
                  <a:lnTo>
                    <a:pt x="367" y="514"/>
                  </a:lnTo>
                  <a:lnTo>
                    <a:pt x="351" y="510"/>
                  </a:lnTo>
                  <a:lnTo>
                    <a:pt x="334" y="508"/>
                  </a:lnTo>
                  <a:lnTo>
                    <a:pt x="319" y="504"/>
                  </a:lnTo>
                  <a:lnTo>
                    <a:pt x="302" y="500"/>
                  </a:lnTo>
                  <a:lnTo>
                    <a:pt x="285" y="497"/>
                  </a:lnTo>
                  <a:lnTo>
                    <a:pt x="268" y="491"/>
                  </a:lnTo>
                  <a:lnTo>
                    <a:pt x="251" y="489"/>
                  </a:lnTo>
                  <a:lnTo>
                    <a:pt x="232" y="483"/>
                  </a:lnTo>
                  <a:lnTo>
                    <a:pt x="213" y="479"/>
                  </a:lnTo>
                  <a:lnTo>
                    <a:pt x="194" y="476"/>
                  </a:lnTo>
                  <a:lnTo>
                    <a:pt x="176" y="472"/>
                  </a:lnTo>
                  <a:lnTo>
                    <a:pt x="157" y="466"/>
                  </a:lnTo>
                  <a:lnTo>
                    <a:pt x="138" y="460"/>
                  </a:lnTo>
                  <a:lnTo>
                    <a:pt x="117" y="457"/>
                  </a:lnTo>
                  <a:lnTo>
                    <a:pt x="98" y="451"/>
                  </a:lnTo>
                  <a:lnTo>
                    <a:pt x="78" y="445"/>
                  </a:lnTo>
                  <a:lnTo>
                    <a:pt x="59" y="440"/>
                  </a:lnTo>
                  <a:lnTo>
                    <a:pt x="38" y="434"/>
                  </a:lnTo>
                  <a:lnTo>
                    <a:pt x="19" y="430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8"/>
            <p:cNvSpPr>
              <a:spLocks/>
            </p:cNvSpPr>
            <p:nvPr/>
          </p:nvSpPr>
          <p:spPr bwMode="auto">
            <a:xfrm>
              <a:off x="3272" y="1730"/>
              <a:ext cx="401" cy="37"/>
            </a:xfrm>
            <a:custGeom>
              <a:avLst/>
              <a:gdLst>
                <a:gd name="T0" fmla="*/ 0 w 803"/>
                <a:gd name="T1" fmla="*/ 0 h 75"/>
                <a:gd name="T2" fmla="*/ 0 w 803"/>
                <a:gd name="T3" fmla="*/ 0 h 75"/>
                <a:gd name="T4" fmla="*/ 0 w 803"/>
                <a:gd name="T5" fmla="*/ 0 h 75"/>
                <a:gd name="T6" fmla="*/ 0 w 803"/>
                <a:gd name="T7" fmla="*/ 0 h 75"/>
                <a:gd name="T8" fmla="*/ 0 w 803"/>
                <a:gd name="T9" fmla="*/ 0 h 75"/>
                <a:gd name="T10" fmla="*/ 0 w 803"/>
                <a:gd name="T11" fmla="*/ 0 h 75"/>
                <a:gd name="T12" fmla="*/ 0 w 803"/>
                <a:gd name="T13" fmla="*/ 0 h 75"/>
                <a:gd name="T14" fmla="*/ 0 w 803"/>
                <a:gd name="T15" fmla="*/ 0 h 75"/>
                <a:gd name="T16" fmla="*/ 0 w 803"/>
                <a:gd name="T17" fmla="*/ 0 h 75"/>
                <a:gd name="T18" fmla="*/ 0 w 803"/>
                <a:gd name="T19" fmla="*/ 0 h 75"/>
                <a:gd name="T20" fmla="*/ 0 w 803"/>
                <a:gd name="T21" fmla="*/ 0 h 75"/>
                <a:gd name="T22" fmla="*/ 0 w 803"/>
                <a:gd name="T23" fmla="*/ 0 h 75"/>
                <a:gd name="T24" fmla="*/ 0 w 803"/>
                <a:gd name="T25" fmla="*/ 0 h 75"/>
                <a:gd name="T26" fmla="*/ 0 w 803"/>
                <a:gd name="T27" fmla="*/ 0 h 75"/>
                <a:gd name="T28" fmla="*/ 0 w 803"/>
                <a:gd name="T29" fmla="*/ 0 h 75"/>
                <a:gd name="T30" fmla="*/ 0 w 803"/>
                <a:gd name="T31" fmla="*/ 0 h 75"/>
                <a:gd name="T32" fmla="*/ 0 w 803"/>
                <a:gd name="T33" fmla="*/ 0 h 75"/>
                <a:gd name="T34" fmla="*/ 0 w 803"/>
                <a:gd name="T35" fmla="*/ 0 h 75"/>
                <a:gd name="T36" fmla="*/ 0 w 803"/>
                <a:gd name="T37" fmla="*/ 0 h 75"/>
                <a:gd name="T38" fmla="*/ 0 w 803"/>
                <a:gd name="T39" fmla="*/ 0 h 75"/>
                <a:gd name="T40" fmla="*/ 0 w 803"/>
                <a:gd name="T41" fmla="*/ 0 h 75"/>
                <a:gd name="T42" fmla="*/ 0 w 803"/>
                <a:gd name="T43" fmla="*/ 0 h 75"/>
                <a:gd name="T44" fmla="*/ 0 w 803"/>
                <a:gd name="T45" fmla="*/ 0 h 75"/>
                <a:gd name="T46" fmla="*/ 0 w 803"/>
                <a:gd name="T47" fmla="*/ 0 h 75"/>
                <a:gd name="T48" fmla="*/ 0 w 803"/>
                <a:gd name="T49" fmla="*/ 0 h 75"/>
                <a:gd name="T50" fmla="*/ 0 w 803"/>
                <a:gd name="T51" fmla="*/ 0 h 75"/>
                <a:gd name="T52" fmla="*/ 0 w 803"/>
                <a:gd name="T53" fmla="*/ 0 h 75"/>
                <a:gd name="T54" fmla="*/ 0 w 803"/>
                <a:gd name="T55" fmla="*/ 0 h 75"/>
                <a:gd name="T56" fmla="*/ 0 w 803"/>
                <a:gd name="T57" fmla="*/ 0 h 75"/>
                <a:gd name="T58" fmla="*/ 0 w 803"/>
                <a:gd name="T59" fmla="*/ 0 h 75"/>
                <a:gd name="T60" fmla="*/ 0 w 803"/>
                <a:gd name="T61" fmla="*/ 0 h 75"/>
                <a:gd name="T62" fmla="*/ 0 w 803"/>
                <a:gd name="T63" fmla="*/ 0 h 75"/>
                <a:gd name="T64" fmla="*/ 0 w 803"/>
                <a:gd name="T65" fmla="*/ 0 h 75"/>
                <a:gd name="T66" fmla="*/ 0 w 803"/>
                <a:gd name="T67" fmla="*/ 0 h 75"/>
                <a:gd name="T68" fmla="*/ 0 w 803"/>
                <a:gd name="T69" fmla="*/ 0 h 75"/>
                <a:gd name="T70" fmla="*/ 0 w 803"/>
                <a:gd name="T71" fmla="*/ 0 h 75"/>
                <a:gd name="T72" fmla="*/ 0 w 803"/>
                <a:gd name="T73" fmla="*/ 0 h 75"/>
                <a:gd name="T74" fmla="*/ 0 w 803"/>
                <a:gd name="T75" fmla="*/ 0 h 75"/>
                <a:gd name="T76" fmla="*/ 0 w 803"/>
                <a:gd name="T77" fmla="*/ 0 h 75"/>
                <a:gd name="T78" fmla="*/ 0 w 803"/>
                <a:gd name="T79" fmla="*/ 0 h 75"/>
                <a:gd name="T80" fmla="*/ 0 w 803"/>
                <a:gd name="T81" fmla="*/ 0 h 75"/>
                <a:gd name="T82" fmla="*/ 0 w 803"/>
                <a:gd name="T83" fmla="*/ 0 h 75"/>
                <a:gd name="T84" fmla="*/ 0 w 803"/>
                <a:gd name="T85" fmla="*/ 0 h 75"/>
                <a:gd name="T86" fmla="*/ 0 w 803"/>
                <a:gd name="T87" fmla="*/ 0 h 75"/>
                <a:gd name="T88" fmla="*/ 0 w 803"/>
                <a:gd name="T89" fmla="*/ 0 h 75"/>
                <a:gd name="T90" fmla="*/ 0 w 803"/>
                <a:gd name="T91" fmla="*/ 0 h 75"/>
                <a:gd name="T92" fmla="*/ 0 w 803"/>
                <a:gd name="T93" fmla="*/ 0 h 75"/>
                <a:gd name="T94" fmla="*/ 0 w 803"/>
                <a:gd name="T95" fmla="*/ 0 h 75"/>
                <a:gd name="T96" fmla="*/ 0 w 803"/>
                <a:gd name="T97" fmla="*/ 0 h 75"/>
                <a:gd name="T98" fmla="*/ 0 w 803"/>
                <a:gd name="T99" fmla="*/ 0 h 75"/>
                <a:gd name="T100" fmla="*/ 0 w 803"/>
                <a:gd name="T101" fmla="*/ 0 h 75"/>
                <a:gd name="T102" fmla="*/ 0 w 803"/>
                <a:gd name="T103" fmla="*/ 0 h 75"/>
                <a:gd name="T104" fmla="*/ 0 w 803"/>
                <a:gd name="T105" fmla="*/ 0 h 75"/>
                <a:gd name="T106" fmla="*/ 0 w 803"/>
                <a:gd name="T107" fmla="*/ 0 h 75"/>
                <a:gd name="T108" fmla="*/ 0 w 803"/>
                <a:gd name="T109" fmla="*/ 0 h 75"/>
                <a:gd name="T110" fmla="*/ 0 w 803"/>
                <a:gd name="T111" fmla="*/ 0 h 75"/>
                <a:gd name="T112" fmla="*/ 0 w 803"/>
                <a:gd name="T113" fmla="*/ 0 h 75"/>
                <a:gd name="T114" fmla="*/ 0 w 803"/>
                <a:gd name="T115" fmla="*/ 0 h 75"/>
                <a:gd name="T116" fmla="*/ 0 w 803"/>
                <a:gd name="T117" fmla="*/ 0 h 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03" h="75">
                  <a:moveTo>
                    <a:pt x="25" y="0"/>
                  </a:moveTo>
                  <a:lnTo>
                    <a:pt x="25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40" y="2"/>
                  </a:lnTo>
                  <a:lnTo>
                    <a:pt x="46" y="4"/>
                  </a:lnTo>
                  <a:lnTo>
                    <a:pt x="50" y="4"/>
                  </a:lnTo>
                  <a:lnTo>
                    <a:pt x="57" y="6"/>
                  </a:lnTo>
                  <a:lnTo>
                    <a:pt x="63" y="6"/>
                  </a:lnTo>
                  <a:lnTo>
                    <a:pt x="73" y="8"/>
                  </a:lnTo>
                  <a:lnTo>
                    <a:pt x="74" y="8"/>
                  </a:lnTo>
                  <a:lnTo>
                    <a:pt x="80" y="10"/>
                  </a:lnTo>
                  <a:lnTo>
                    <a:pt x="84" y="10"/>
                  </a:lnTo>
                  <a:lnTo>
                    <a:pt x="90" y="12"/>
                  </a:lnTo>
                  <a:lnTo>
                    <a:pt x="93" y="12"/>
                  </a:lnTo>
                  <a:lnTo>
                    <a:pt x="99" y="14"/>
                  </a:lnTo>
                  <a:lnTo>
                    <a:pt x="105" y="14"/>
                  </a:lnTo>
                  <a:lnTo>
                    <a:pt x="111" y="16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6" y="18"/>
                  </a:lnTo>
                  <a:lnTo>
                    <a:pt x="131" y="18"/>
                  </a:lnTo>
                  <a:lnTo>
                    <a:pt x="137" y="18"/>
                  </a:lnTo>
                  <a:lnTo>
                    <a:pt x="143" y="19"/>
                  </a:lnTo>
                  <a:lnTo>
                    <a:pt x="150" y="19"/>
                  </a:lnTo>
                  <a:lnTo>
                    <a:pt x="158" y="19"/>
                  </a:lnTo>
                  <a:lnTo>
                    <a:pt x="164" y="19"/>
                  </a:lnTo>
                  <a:lnTo>
                    <a:pt x="171" y="21"/>
                  </a:lnTo>
                  <a:lnTo>
                    <a:pt x="179" y="21"/>
                  </a:lnTo>
                  <a:lnTo>
                    <a:pt x="187" y="23"/>
                  </a:lnTo>
                  <a:lnTo>
                    <a:pt x="194" y="23"/>
                  </a:lnTo>
                  <a:lnTo>
                    <a:pt x="200" y="25"/>
                  </a:lnTo>
                  <a:lnTo>
                    <a:pt x="209" y="25"/>
                  </a:lnTo>
                  <a:lnTo>
                    <a:pt x="217" y="27"/>
                  </a:lnTo>
                  <a:lnTo>
                    <a:pt x="225" y="27"/>
                  </a:lnTo>
                  <a:lnTo>
                    <a:pt x="232" y="27"/>
                  </a:lnTo>
                  <a:lnTo>
                    <a:pt x="242" y="27"/>
                  </a:lnTo>
                  <a:lnTo>
                    <a:pt x="251" y="29"/>
                  </a:lnTo>
                  <a:lnTo>
                    <a:pt x="259" y="29"/>
                  </a:lnTo>
                  <a:lnTo>
                    <a:pt x="268" y="29"/>
                  </a:lnTo>
                  <a:lnTo>
                    <a:pt x="278" y="31"/>
                  </a:lnTo>
                  <a:lnTo>
                    <a:pt x="289" y="31"/>
                  </a:lnTo>
                  <a:lnTo>
                    <a:pt x="297" y="31"/>
                  </a:lnTo>
                  <a:lnTo>
                    <a:pt x="308" y="33"/>
                  </a:lnTo>
                  <a:lnTo>
                    <a:pt x="318" y="33"/>
                  </a:lnTo>
                  <a:lnTo>
                    <a:pt x="327" y="33"/>
                  </a:lnTo>
                  <a:lnTo>
                    <a:pt x="339" y="33"/>
                  </a:lnTo>
                  <a:lnTo>
                    <a:pt x="348" y="35"/>
                  </a:lnTo>
                  <a:lnTo>
                    <a:pt x="360" y="35"/>
                  </a:lnTo>
                  <a:lnTo>
                    <a:pt x="371" y="37"/>
                  </a:lnTo>
                  <a:lnTo>
                    <a:pt x="377" y="37"/>
                  </a:lnTo>
                  <a:lnTo>
                    <a:pt x="381" y="37"/>
                  </a:lnTo>
                  <a:lnTo>
                    <a:pt x="386" y="37"/>
                  </a:lnTo>
                  <a:lnTo>
                    <a:pt x="392" y="37"/>
                  </a:lnTo>
                  <a:lnTo>
                    <a:pt x="398" y="37"/>
                  </a:lnTo>
                  <a:lnTo>
                    <a:pt x="403" y="37"/>
                  </a:lnTo>
                  <a:lnTo>
                    <a:pt x="409" y="37"/>
                  </a:lnTo>
                  <a:lnTo>
                    <a:pt x="415" y="37"/>
                  </a:lnTo>
                  <a:lnTo>
                    <a:pt x="420" y="37"/>
                  </a:lnTo>
                  <a:lnTo>
                    <a:pt x="426" y="37"/>
                  </a:lnTo>
                  <a:lnTo>
                    <a:pt x="432" y="37"/>
                  </a:lnTo>
                  <a:lnTo>
                    <a:pt x="438" y="37"/>
                  </a:lnTo>
                  <a:lnTo>
                    <a:pt x="443" y="37"/>
                  </a:lnTo>
                  <a:lnTo>
                    <a:pt x="449" y="37"/>
                  </a:lnTo>
                  <a:lnTo>
                    <a:pt x="455" y="37"/>
                  </a:lnTo>
                  <a:lnTo>
                    <a:pt x="462" y="37"/>
                  </a:lnTo>
                  <a:lnTo>
                    <a:pt x="466" y="35"/>
                  </a:lnTo>
                  <a:lnTo>
                    <a:pt x="474" y="35"/>
                  </a:lnTo>
                  <a:lnTo>
                    <a:pt x="479" y="35"/>
                  </a:lnTo>
                  <a:lnTo>
                    <a:pt x="485" y="35"/>
                  </a:lnTo>
                  <a:lnTo>
                    <a:pt x="493" y="35"/>
                  </a:lnTo>
                  <a:lnTo>
                    <a:pt x="498" y="35"/>
                  </a:lnTo>
                  <a:lnTo>
                    <a:pt x="504" y="35"/>
                  </a:lnTo>
                  <a:lnTo>
                    <a:pt x="512" y="35"/>
                  </a:lnTo>
                  <a:lnTo>
                    <a:pt x="517" y="35"/>
                  </a:lnTo>
                  <a:lnTo>
                    <a:pt x="523" y="35"/>
                  </a:lnTo>
                  <a:lnTo>
                    <a:pt x="531" y="35"/>
                  </a:lnTo>
                  <a:lnTo>
                    <a:pt x="536" y="35"/>
                  </a:lnTo>
                  <a:lnTo>
                    <a:pt x="544" y="35"/>
                  </a:lnTo>
                  <a:lnTo>
                    <a:pt x="550" y="35"/>
                  </a:lnTo>
                  <a:lnTo>
                    <a:pt x="556" y="35"/>
                  </a:lnTo>
                  <a:lnTo>
                    <a:pt x="563" y="35"/>
                  </a:lnTo>
                  <a:lnTo>
                    <a:pt x="569" y="35"/>
                  </a:lnTo>
                  <a:lnTo>
                    <a:pt x="576" y="35"/>
                  </a:lnTo>
                  <a:lnTo>
                    <a:pt x="582" y="33"/>
                  </a:lnTo>
                  <a:lnTo>
                    <a:pt x="590" y="33"/>
                  </a:lnTo>
                  <a:lnTo>
                    <a:pt x="597" y="33"/>
                  </a:lnTo>
                  <a:lnTo>
                    <a:pt x="603" y="33"/>
                  </a:lnTo>
                  <a:lnTo>
                    <a:pt x="611" y="33"/>
                  </a:lnTo>
                  <a:lnTo>
                    <a:pt x="618" y="33"/>
                  </a:lnTo>
                  <a:lnTo>
                    <a:pt x="626" y="33"/>
                  </a:lnTo>
                  <a:lnTo>
                    <a:pt x="632" y="33"/>
                  </a:lnTo>
                  <a:lnTo>
                    <a:pt x="639" y="31"/>
                  </a:lnTo>
                  <a:lnTo>
                    <a:pt x="647" y="31"/>
                  </a:lnTo>
                  <a:lnTo>
                    <a:pt x="654" y="31"/>
                  </a:lnTo>
                  <a:lnTo>
                    <a:pt x="662" y="31"/>
                  </a:lnTo>
                  <a:lnTo>
                    <a:pt x="670" y="31"/>
                  </a:lnTo>
                  <a:lnTo>
                    <a:pt x="677" y="31"/>
                  </a:lnTo>
                  <a:lnTo>
                    <a:pt x="685" y="29"/>
                  </a:lnTo>
                  <a:lnTo>
                    <a:pt x="692" y="29"/>
                  </a:lnTo>
                  <a:lnTo>
                    <a:pt x="700" y="29"/>
                  </a:lnTo>
                  <a:lnTo>
                    <a:pt x="708" y="29"/>
                  </a:lnTo>
                  <a:lnTo>
                    <a:pt x="715" y="27"/>
                  </a:lnTo>
                  <a:lnTo>
                    <a:pt x="721" y="27"/>
                  </a:lnTo>
                  <a:lnTo>
                    <a:pt x="729" y="27"/>
                  </a:lnTo>
                  <a:lnTo>
                    <a:pt x="738" y="27"/>
                  </a:lnTo>
                  <a:lnTo>
                    <a:pt x="746" y="27"/>
                  </a:lnTo>
                  <a:lnTo>
                    <a:pt x="753" y="25"/>
                  </a:lnTo>
                  <a:lnTo>
                    <a:pt x="761" y="25"/>
                  </a:lnTo>
                  <a:lnTo>
                    <a:pt x="768" y="25"/>
                  </a:lnTo>
                  <a:lnTo>
                    <a:pt x="776" y="23"/>
                  </a:lnTo>
                  <a:lnTo>
                    <a:pt x="784" y="23"/>
                  </a:lnTo>
                  <a:lnTo>
                    <a:pt x="793" y="23"/>
                  </a:lnTo>
                  <a:lnTo>
                    <a:pt x="803" y="23"/>
                  </a:lnTo>
                  <a:lnTo>
                    <a:pt x="711" y="69"/>
                  </a:lnTo>
                  <a:lnTo>
                    <a:pt x="710" y="69"/>
                  </a:lnTo>
                  <a:lnTo>
                    <a:pt x="706" y="69"/>
                  </a:lnTo>
                  <a:lnTo>
                    <a:pt x="702" y="69"/>
                  </a:lnTo>
                  <a:lnTo>
                    <a:pt x="694" y="71"/>
                  </a:lnTo>
                  <a:lnTo>
                    <a:pt x="689" y="71"/>
                  </a:lnTo>
                  <a:lnTo>
                    <a:pt x="685" y="71"/>
                  </a:lnTo>
                  <a:lnTo>
                    <a:pt x="681" y="71"/>
                  </a:lnTo>
                  <a:lnTo>
                    <a:pt x="675" y="71"/>
                  </a:lnTo>
                  <a:lnTo>
                    <a:pt x="670" y="71"/>
                  </a:lnTo>
                  <a:lnTo>
                    <a:pt x="664" y="71"/>
                  </a:lnTo>
                  <a:lnTo>
                    <a:pt x="656" y="71"/>
                  </a:lnTo>
                  <a:lnTo>
                    <a:pt x="651" y="73"/>
                  </a:lnTo>
                  <a:lnTo>
                    <a:pt x="641" y="73"/>
                  </a:lnTo>
                  <a:lnTo>
                    <a:pt x="633" y="73"/>
                  </a:lnTo>
                  <a:lnTo>
                    <a:pt x="626" y="73"/>
                  </a:lnTo>
                  <a:lnTo>
                    <a:pt x="616" y="73"/>
                  </a:lnTo>
                  <a:lnTo>
                    <a:pt x="607" y="73"/>
                  </a:lnTo>
                  <a:lnTo>
                    <a:pt x="599" y="73"/>
                  </a:lnTo>
                  <a:lnTo>
                    <a:pt x="588" y="73"/>
                  </a:lnTo>
                  <a:lnTo>
                    <a:pt x="580" y="75"/>
                  </a:lnTo>
                  <a:lnTo>
                    <a:pt x="569" y="75"/>
                  </a:lnTo>
                  <a:lnTo>
                    <a:pt x="557" y="75"/>
                  </a:lnTo>
                  <a:lnTo>
                    <a:pt x="548" y="75"/>
                  </a:lnTo>
                  <a:lnTo>
                    <a:pt x="536" y="75"/>
                  </a:lnTo>
                  <a:lnTo>
                    <a:pt x="525" y="75"/>
                  </a:lnTo>
                  <a:lnTo>
                    <a:pt x="514" y="75"/>
                  </a:lnTo>
                  <a:lnTo>
                    <a:pt x="500" y="75"/>
                  </a:lnTo>
                  <a:lnTo>
                    <a:pt x="489" y="75"/>
                  </a:lnTo>
                  <a:lnTo>
                    <a:pt x="476" y="75"/>
                  </a:lnTo>
                  <a:lnTo>
                    <a:pt x="464" y="75"/>
                  </a:lnTo>
                  <a:lnTo>
                    <a:pt x="451" y="73"/>
                  </a:lnTo>
                  <a:lnTo>
                    <a:pt x="438" y="73"/>
                  </a:lnTo>
                  <a:lnTo>
                    <a:pt x="422" y="73"/>
                  </a:lnTo>
                  <a:lnTo>
                    <a:pt x="409" y="73"/>
                  </a:lnTo>
                  <a:lnTo>
                    <a:pt x="396" y="71"/>
                  </a:lnTo>
                  <a:lnTo>
                    <a:pt x="382" y="71"/>
                  </a:lnTo>
                  <a:lnTo>
                    <a:pt x="367" y="71"/>
                  </a:lnTo>
                  <a:lnTo>
                    <a:pt x="352" y="69"/>
                  </a:lnTo>
                  <a:lnTo>
                    <a:pt x="337" y="69"/>
                  </a:lnTo>
                  <a:lnTo>
                    <a:pt x="324" y="67"/>
                  </a:lnTo>
                  <a:lnTo>
                    <a:pt x="308" y="65"/>
                  </a:lnTo>
                  <a:lnTo>
                    <a:pt x="293" y="65"/>
                  </a:lnTo>
                  <a:lnTo>
                    <a:pt x="276" y="65"/>
                  </a:lnTo>
                  <a:lnTo>
                    <a:pt x="263" y="63"/>
                  </a:lnTo>
                  <a:lnTo>
                    <a:pt x="246" y="61"/>
                  </a:lnTo>
                  <a:lnTo>
                    <a:pt x="230" y="59"/>
                  </a:lnTo>
                  <a:lnTo>
                    <a:pt x="213" y="58"/>
                  </a:lnTo>
                  <a:lnTo>
                    <a:pt x="198" y="58"/>
                  </a:lnTo>
                  <a:lnTo>
                    <a:pt x="181" y="54"/>
                  </a:lnTo>
                  <a:lnTo>
                    <a:pt x="166" y="52"/>
                  </a:lnTo>
                  <a:lnTo>
                    <a:pt x="149" y="52"/>
                  </a:lnTo>
                  <a:lnTo>
                    <a:pt x="133" y="50"/>
                  </a:lnTo>
                  <a:lnTo>
                    <a:pt x="116" y="46"/>
                  </a:lnTo>
                  <a:lnTo>
                    <a:pt x="99" y="44"/>
                  </a:lnTo>
                  <a:lnTo>
                    <a:pt x="82" y="42"/>
                  </a:lnTo>
                  <a:lnTo>
                    <a:pt x="67" y="38"/>
                  </a:lnTo>
                  <a:lnTo>
                    <a:pt x="50" y="37"/>
                  </a:lnTo>
                  <a:lnTo>
                    <a:pt x="35" y="33"/>
                  </a:lnTo>
                  <a:lnTo>
                    <a:pt x="15" y="29"/>
                  </a:lnTo>
                  <a:lnTo>
                    <a:pt x="0" y="2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9"/>
            <p:cNvSpPr>
              <a:spLocks/>
            </p:cNvSpPr>
            <p:nvPr/>
          </p:nvSpPr>
          <p:spPr bwMode="auto">
            <a:xfrm>
              <a:off x="2499" y="1807"/>
              <a:ext cx="297" cy="145"/>
            </a:xfrm>
            <a:custGeom>
              <a:avLst/>
              <a:gdLst>
                <a:gd name="T0" fmla="*/ 0 w 596"/>
                <a:gd name="T1" fmla="*/ 1 h 290"/>
                <a:gd name="T2" fmla="*/ 0 w 596"/>
                <a:gd name="T3" fmla="*/ 1 h 290"/>
                <a:gd name="T4" fmla="*/ 0 w 596"/>
                <a:gd name="T5" fmla="*/ 1 h 290"/>
                <a:gd name="T6" fmla="*/ 0 w 596"/>
                <a:gd name="T7" fmla="*/ 1 h 290"/>
                <a:gd name="T8" fmla="*/ 0 w 596"/>
                <a:gd name="T9" fmla="*/ 1 h 290"/>
                <a:gd name="T10" fmla="*/ 0 w 596"/>
                <a:gd name="T11" fmla="*/ 1 h 290"/>
                <a:gd name="T12" fmla="*/ 0 w 596"/>
                <a:gd name="T13" fmla="*/ 1 h 290"/>
                <a:gd name="T14" fmla="*/ 0 w 596"/>
                <a:gd name="T15" fmla="*/ 1 h 290"/>
                <a:gd name="T16" fmla="*/ 0 w 596"/>
                <a:gd name="T17" fmla="*/ 1 h 290"/>
                <a:gd name="T18" fmla="*/ 0 w 596"/>
                <a:gd name="T19" fmla="*/ 1 h 290"/>
                <a:gd name="T20" fmla="*/ 0 w 596"/>
                <a:gd name="T21" fmla="*/ 1 h 290"/>
                <a:gd name="T22" fmla="*/ 0 w 596"/>
                <a:gd name="T23" fmla="*/ 1 h 290"/>
                <a:gd name="T24" fmla="*/ 0 w 596"/>
                <a:gd name="T25" fmla="*/ 1 h 290"/>
                <a:gd name="T26" fmla="*/ 0 w 596"/>
                <a:gd name="T27" fmla="*/ 1 h 290"/>
                <a:gd name="T28" fmla="*/ 0 w 596"/>
                <a:gd name="T29" fmla="*/ 1 h 290"/>
                <a:gd name="T30" fmla="*/ 0 w 596"/>
                <a:gd name="T31" fmla="*/ 1 h 290"/>
                <a:gd name="T32" fmla="*/ 0 w 596"/>
                <a:gd name="T33" fmla="*/ 1 h 290"/>
                <a:gd name="T34" fmla="*/ 0 w 596"/>
                <a:gd name="T35" fmla="*/ 1 h 290"/>
                <a:gd name="T36" fmla="*/ 0 w 596"/>
                <a:gd name="T37" fmla="*/ 1 h 290"/>
                <a:gd name="T38" fmla="*/ 0 w 596"/>
                <a:gd name="T39" fmla="*/ 1 h 290"/>
                <a:gd name="T40" fmla="*/ 0 w 596"/>
                <a:gd name="T41" fmla="*/ 1 h 290"/>
                <a:gd name="T42" fmla="*/ 0 w 596"/>
                <a:gd name="T43" fmla="*/ 1 h 290"/>
                <a:gd name="T44" fmla="*/ 0 w 596"/>
                <a:gd name="T45" fmla="*/ 1 h 290"/>
                <a:gd name="T46" fmla="*/ 0 w 596"/>
                <a:gd name="T47" fmla="*/ 1 h 290"/>
                <a:gd name="T48" fmla="*/ 0 w 596"/>
                <a:gd name="T49" fmla="*/ 1 h 290"/>
                <a:gd name="T50" fmla="*/ 0 w 596"/>
                <a:gd name="T51" fmla="*/ 1 h 290"/>
                <a:gd name="T52" fmla="*/ 0 w 596"/>
                <a:gd name="T53" fmla="*/ 1 h 290"/>
                <a:gd name="T54" fmla="*/ 0 w 596"/>
                <a:gd name="T55" fmla="*/ 1 h 290"/>
                <a:gd name="T56" fmla="*/ 0 w 596"/>
                <a:gd name="T57" fmla="*/ 1 h 290"/>
                <a:gd name="T58" fmla="*/ 0 w 596"/>
                <a:gd name="T59" fmla="*/ 1 h 290"/>
                <a:gd name="T60" fmla="*/ 0 w 596"/>
                <a:gd name="T61" fmla="*/ 1 h 290"/>
                <a:gd name="T62" fmla="*/ 0 w 596"/>
                <a:gd name="T63" fmla="*/ 1 h 290"/>
                <a:gd name="T64" fmla="*/ 0 w 596"/>
                <a:gd name="T65" fmla="*/ 1 h 290"/>
                <a:gd name="T66" fmla="*/ 0 w 596"/>
                <a:gd name="T67" fmla="*/ 1 h 290"/>
                <a:gd name="T68" fmla="*/ 0 w 596"/>
                <a:gd name="T69" fmla="*/ 1 h 290"/>
                <a:gd name="T70" fmla="*/ 0 w 596"/>
                <a:gd name="T71" fmla="*/ 1 h 290"/>
                <a:gd name="T72" fmla="*/ 0 w 596"/>
                <a:gd name="T73" fmla="*/ 1 h 290"/>
                <a:gd name="T74" fmla="*/ 0 w 596"/>
                <a:gd name="T75" fmla="*/ 1 h 290"/>
                <a:gd name="T76" fmla="*/ 0 w 596"/>
                <a:gd name="T77" fmla="*/ 1 h 290"/>
                <a:gd name="T78" fmla="*/ 0 w 596"/>
                <a:gd name="T79" fmla="*/ 1 h 290"/>
                <a:gd name="T80" fmla="*/ 0 w 596"/>
                <a:gd name="T81" fmla="*/ 1 h 290"/>
                <a:gd name="T82" fmla="*/ 0 w 596"/>
                <a:gd name="T83" fmla="*/ 1 h 290"/>
                <a:gd name="T84" fmla="*/ 0 w 596"/>
                <a:gd name="T85" fmla="*/ 1 h 290"/>
                <a:gd name="T86" fmla="*/ 0 w 596"/>
                <a:gd name="T87" fmla="*/ 1 h 290"/>
                <a:gd name="T88" fmla="*/ 0 w 596"/>
                <a:gd name="T89" fmla="*/ 1 h 290"/>
                <a:gd name="T90" fmla="*/ 0 w 596"/>
                <a:gd name="T91" fmla="*/ 1 h 290"/>
                <a:gd name="T92" fmla="*/ 0 w 596"/>
                <a:gd name="T93" fmla="*/ 1 h 290"/>
                <a:gd name="T94" fmla="*/ 0 w 596"/>
                <a:gd name="T95" fmla="*/ 1 h 290"/>
                <a:gd name="T96" fmla="*/ 0 w 596"/>
                <a:gd name="T97" fmla="*/ 1 h 290"/>
                <a:gd name="T98" fmla="*/ 0 w 596"/>
                <a:gd name="T99" fmla="*/ 1 h 290"/>
                <a:gd name="T100" fmla="*/ 0 w 596"/>
                <a:gd name="T101" fmla="*/ 1 h 290"/>
                <a:gd name="T102" fmla="*/ 0 w 596"/>
                <a:gd name="T103" fmla="*/ 1 h 290"/>
                <a:gd name="T104" fmla="*/ 0 w 596"/>
                <a:gd name="T105" fmla="*/ 1 h 290"/>
                <a:gd name="T106" fmla="*/ 0 w 596"/>
                <a:gd name="T107" fmla="*/ 1 h 290"/>
                <a:gd name="T108" fmla="*/ 0 w 596"/>
                <a:gd name="T109" fmla="*/ 1 h 290"/>
                <a:gd name="T110" fmla="*/ 0 w 596"/>
                <a:gd name="T111" fmla="*/ 1 h 290"/>
                <a:gd name="T112" fmla="*/ 0 w 596"/>
                <a:gd name="T113" fmla="*/ 1 h 290"/>
                <a:gd name="T114" fmla="*/ 0 w 596"/>
                <a:gd name="T115" fmla="*/ 1 h 290"/>
                <a:gd name="T116" fmla="*/ 0 w 596"/>
                <a:gd name="T117" fmla="*/ 1 h 290"/>
                <a:gd name="T118" fmla="*/ 0 w 596"/>
                <a:gd name="T119" fmla="*/ 0 h 2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96" h="290">
                  <a:moveTo>
                    <a:pt x="67" y="0"/>
                  </a:moveTo>
                  <a:lnTo>
                    <a:pt x="69" y="0"/>
                  </a:lnTo>
                  <a:lnTo>
                    <a:pt x="75" y="2"/>
                  </a:lnTo>
                  <a:lnTo>
                    <a:pt x="82" y="6"/>
                  </a:lnTo>
                  <a:lnTo>
                    <a:pt x="86" y="6"/>
                  </a:lnTo>
                  <a:lnTo>
                    <a:pt x="90" y="8"/>
                  </a:lnTo>
                  <a:lnTo>
                    <a:pt x="95" y="12"/>
                  </a:lnTo>
                  <a:lnTo>
                    <a:pt x="101" y="14"/>
                  </a:lnTo>
                  <a:lnTo>
                    <a:pt x="105" y="16"/>
                  </a:lnTo>
                  <a:lnTo>
                    <a:pt x="113" y="18"/>
                  </a:lnTo>
                  <a:lnTo>
                    <a:pt x="118" y="21"/>
                  </a:lnTo>
                  <a:lnTo>
                    <a:pt x="126" y="25"/>
                  </a:lnTo>
                  <a:lnTo>
                    <a:pt x="132" y="27"/>
                  </a:lnTo>
                  <a:lnTo>
                    <a:pt x="139" y="29"/>
                  </a:lnTo>
                  <a:lnTo>
                    <a:pt x="147" y="33"/>
                  </a:lnTo>
                  <a:lnTo>
                    <a:pt x="154" y="37"/>
                  </a:lnTo>
                  <a:lnTo>
                    <a:pt x="162" y="39"/>
                  </a:lnTo>
                  <a:lnTo>
                    <a:pt x="172" y="42"/>
                  </a:lnTo>
                  <a:lnTo>
                    <a:pt x="179" y="46"/>
                  </a:lnTo>
                  <a:lnTo>
                    <a:pt x="191" y="50"/>
                  </a:lnTo>
                  <a:lnTo>
                    <a:pt x="198" y="54"/>
                  </a:lnTo>
                  <a:lnTo>
                    <a:pt x="208" y="58"/>
                  </a:lnTo>
                  <a:lnTo>
                    <a:pt x="217" y="61"/>
                  </a:lnTo>
                  <a:lnTo>
                    <a:pt x="227" y="65"/>
                  </a:lnTo>
                  <a:lnTo>
                    <a:pt x="236" y="69"/>
                  </a:lnTo>
                  <a:lnTo>
                    <a:pt x="248" y="73"/>
                  </a:lnTo>
                  <a:lnTo>
                    <a:pt x="257" y="77"/>
                  </a:lnTo>
                  <a:lnTo>
                    <a:pt x="269" y="82"/>
                  </a:lnTo>
                  <a:lnTo>
                    <a:pt x="278" y="84"/>
                  </a:lnTo>
                  <a:lnTo>
                    <a:pt x="288" y="90"/>
                  </a:lnTo>
                  <a:lnTo>
                    <a:pt x="299" y="94"/>
                  </a:lnTo>
                  <a:lnTo>
                    <a:pt x="310" y="97"/>
                  </a:lnTo>
                  <a:lnTo>
                    <a:pt x="320" y="101"/>
                  </a:lnTo>
                  <a:lnTo>
                    <a:pt x="331" y="105"/>
                  </a:lnTo>
                  <a:lnTo>
                    <a:pt x="343" y="109"/>
                  </a:lnTo>
                  <a:lnTo>
                    <a:pt x="354" y="115"/>
                  </a:lnTo>
                  <a:lnTo>
                    <a:pt x="364" y="116"/>
                  </a:lnTo>
                  <a:lnTo>
                    <a:pt x="375" y="122"/>
                  </a:lnTo>
                  <a:lnTo>
                    <a:pt x="386" y="126"/>
                  </a:lnTo>
                  <a:lnTo>
                    <a:pt x="398" y="130"/>
                  </a:lnTo>
                  <a:lnTo>
                    <a:pt x="407" y="134"/>
                  </a:lnTo>
                  <a:lnTo>
                    <a:pt x="419" y="137"/>
                  </a:lnTo>
                  <a:lnTo>
                    <a:pt x="430" y="141"/>
                  </a:lnTo>
                  <a:lnTo>
                    <a:pt x="442" y="145"/>
                  </a:lnTo>
                  <a:lnTo>
                    <a:pt x="451" y="147"/>
                  </a:lnTo>
                  <a:lnTo>
                    <a:pt x="462" y="153"/>
                  </a:lnTo>
                  <a:lnTo>
                    <a:pt x="474" y="155"/>
                  </a:lnTo>
                  <a:lnTo>
                    <a:pt x="483" y="158"/>
                  </a:lnTo>
                  <a:lnTo>
                    <a:pt x="495" y="160"/>
                  </a:lnTo>
                  <a:lnTo>
                    <a:pt x="504" y="164"/>
                  </a:lnTo>
                  <a:lnTo>
                    <a:pt x="514" y="168"/>
                  </a:lnTo>
                  <a:lnTo>
                    <a:pt x="525" y="172"/>
                  </a:lnTo>
                  <a:lnTo>
                    <a:pt x="533" y="174"/>
                  </a:lnTo>
                  <a:lnTo>
                    <a:pt x="542" y="175"/>
                  </a:lnTo>
                  <a:lnTo>
                    <a:pt x="552" y="179"/>
                  </a:lnTo>
                  <a:lnTo>
                    <a:pt x="561" y="181"/>
                  </a:lnTo>
                  <a:lnTo>
                    <a:pt x="569" y="183"/>
                  </a:lnTo>
                  <a:lnTo>
                    <a:pt x="578" y="185"/>
                  </a:lnTo>
                  <a:lnTo>
                    <a:pt x="586" y="187"/>
                  </a:lnTo>
                  <a:lnTo>
                    <a:pt x="596" y="191"/>
                  </a:lnTo>
                  <a:lnTo>
                    <a:pt x="590" y="290"/>
                  </a:lnTo>
                  <a:lnTo>
                    <a:pt x="588" y="290"/>
                  </a:lnTo>
                  <a:lnTo>
                    <a:pt x="584" y="288"/>
                  </a:lnTo>
                  <a:lnTo>
                    <a:pt x="580" y="286"/>
                  </a:lnTo>
                  <a:lnTo>
                    <a:pt x="577" y="286"/>
                  </a:lnTo>
                  <a:lnTo>
                    <a:pt x="571" y="284"/>
                  </a:lnTo>
                  <a:lnTo>
                    <a:pt x="567" y="282"/>
                  </a:lnTo>
                  <a:lnTo>
                    <a:pt x="561" y="280"/>
                  </a:lnTo>
                  <a:lnTo>
                    <a:pt x="556" y="278"/>
                  </a:lnTo>
                  <a:lnTo>
                    <a:pt x="548" y="274"/>
                  </a:lnTo>
                  <a:lnTo>
                    <a:pt x="540" y="274"/>
                  </a:lnTo>
                  <a:lnTo>
                    <a:pt x="533" y="271"/>
                  </a:lnTo>
                  <a:lnTo>
                    <a:pt x="525" y="269"/>
                  </a:lnTo>
                  <a:lnTo>
                    <a:pt x="516" y="265"/>
                  </a:lnTo>
                  <a:lnTo>
                    <a:pt x="508" y="263"/>
                  </a:lnTo>
                  <a:lnTo>
                    <a:pt x="499" y="259"/>
                  </a:lnTo>
                  <a:lnTo>
                    <a:pt x="489" y="255"/>
                  </a:lnTo>
                  <a:lnTo>
                    <a:pt x="478" y="252"/>
                  </a:lnTo>
                  <a:lnTo>
                    <a:pt x="468" y="250"/>
                  </a:lnTo>
                  <a:lnTo>
                    <a:pt x="457" y="244"/>
                  </a:lnTo>
                  <a:lnTo>
                    <a:pt x="445" y="242"/>
                  </a:lnTo>
                  <a:lnTo>
                    <a:pt x="434" y="238"/>
                  </a:lnTo>
                  <a:lnTo>
                    <a:pt x="424" y="234"/>
                  </a:lnTo>
                  <a:lnTo>
                    <a:pt x="411" y="231"/>
                  </a:lnTo>
                  <a:lnTo>
                    <a:pt x="400" y="227"/>
                  </a:lnTo>
                  <a:lnTo>
                    <a:pt x="386" y="221"/>
                  </a:lnTo>
                  <a:lnTo>
                    <a:pt x="375" y="217"/>
                  </a:lnTo>
                  <a:lnTo>
                    <a:pt x="362" y="213"/>
                  </a:lnTo>
                  <a:lnTo>
                    <a:pt x="348" y="210"/>
                  </a:lnTo>
                  <a:lnTo>
                    <a:pt x="337" y="204"/>
                  </a:lnTo>
                  <a:lnTo>
                    <a:pt x="324" y="202"/>
                  </a:lnTo>
                  <a:lnTo>
                    <a:pt x="310" y="196"/>
                  </a:lnTo>
                  <a:lnTo>
                    <a:pt x="299" y="193"/>
                  </a:lnTo>
                  <a:lnTo>
                    <a:pt x="286" y="187"/>
                  </a:lnTo>
                  <a:lnTo>
                    <a:pt x="272" y="183"/>
                  </a:lnTo>
                  <a:lnTo>
                    <a:pt x="259" y="179"/>
                  </a:lnTo>
                  <a:lnTo>
                    <a:pt x="246" y="174"/>
                  </a:lnTo>
                  <a:lnTo>
                    <a:pt x="234" y="170"/>
                  </a:lnTo>
                  <a:lnTo>
                    <a:pt x="221" y="166"/>
                  </a:lnTo>
                  <a:lnTo>
                    <a:pt x="208" y="160"/>
                  </a:lnTo>
                  <a:lnTo>
                    <a:pt x="196" y="156"/>
                  </a:lnTo>
                  <a:lnTo>
                    <a:pt x="183" y="153"/>
                  </a:lnTo>
                  <a:lnTo>
                    <a:pt x="172" y="149"/>
                  </a:lnTo>
                  <a:lnTo>
                    <a:pt x="158" y="145"/>
                  </a:lnTo>
                  <a:lnTo>
                    <a:pt x="147" y="141"/>
                  </a:lnTo>
                  <a:lnTo>
                    <a:pt x="135" y="137"/>
                  </a:lnTo>
                  <a:lnTo>
                    <a:pt x="126" y="134"/>
                  </a:lnTo>
                  <a:lnTo>
                    <a:pt x="114" y="130"/>
                  </a:lnTo>
                  <a:lnTo>
                    <a:pt x="103" y="126"/>
                  </a:lnTo>
                  <a:lnTo>
                    <a:pt x="94" y="122"/>
                  </a:lnTo>
                  <a:lnTo>
                    <a:pt x="82" y="118"/>
                  </a:lnTo>
                  <a:lnTo>
                    <a:pt x="73" y="115"/>
                  </a:lnTo>
                  <a:lnTo>
                    <a:pt x="63" y="113"/>
                  </a:lnTo>
                  <a:lnTo>
                    <a:pt x="56" y="109"/>
                  </a:lnTo>
                  <a:lnTo>
                    <a:pt x="48" y="107"/>
                  </a:lnTo>
                  <a:lnTo>
                    <a:pt x="38" y="103"/>
                  </a:lnTo>
                  <a:lnTo>
                    <a:pt x="31" y="101"/>
                  </a:lnTo>
                  <a:lnTo>
                    <a:pt x="25" y="99"/>
                  </a:lnTo>
                  <a:lnTo>
                    <a:pt x="19" y="97"/>
                  </a:lnTo>
                  <a:lnTo>
                    <a:pt x="12" y="96"/>
                  </a:lnTo>
                  <a:lnTo>
                    <a:pt x="8" y="94"/>
                  </a:lnTo>
                  <a:lnTo>
                    <a:pt x="2" y="92"/>
                  </a:lnTo>
                  <a:lnTo>
                    <a:pt x="0" y="90"/>
                  </a:lnTo>
                  <a:lnTo>
                    <a:pt x="23" y="71"/>
                  </a:lnTo>
                  <a:lnTo>
                    <a:pt x="25" y="71"/>
                  </a:lnTo>
                  <a:lnTo>
                    <a:pt x="29" y="71"/>
                  </a:lnTo>
                  <a:lnTo>
                    <a:pt x="35" y="75"/>
                  </a:lnTo>
                  <a:lnTo>
                    <a:pt x="42" y="77"/>
                  </a:lnTo>
                  <a:lnTo>
                    <a:pt x="50" y="80"/>
                  </a:lnTo>
                  <a:lnTo>
                    <a:pt x="56" y="82"/>
                  </a:lnTo>
                  <a:lnTo>
                    <a:pt x="59" y="84"/>
                  </a:lnTo>
                  <a:lnTo>
                    <a:pt x="65" y="86"/>
                  </a:lnTo>
                  <a:lnTo>
                    <a:pt x="71" y="88"/>
                  </a:lnTo>
                  <a:lnTo>
                    <a:pt x="76" y="90"/>
                  </a:lnTo>
                  <a:lnTo>
                    <a:pt x="82" y="92"/>
                  </a:lnTo>
                  <a:lnTo>
                    <a:pt x="88" y="94"/>
                  </a:lnTo>
                  <a:lnTo>
                    <a:pt x="95" y="96"/>
                  </a:lnTo>
                  <a:lnTo>
                    <a:pt x="101" y="99"/>
                  </a:lnTo>
                  <a:lnTo>
                    <a:pt x="109" y="101"/>
                  </a:lnTo>
                  <a:lnTo>
                    <a:pt x="116" y="103"/>
                  </a:lnTo>
                  <a:lnTo>
                    <a:pt x="126" y="107"/>
                  </a:lnTo>
                  <a:lnTo>
                    <a:pt x="134" y="109"/>
                  </a:lnTo>
                  <a:lnTo>
                    <a:pt x="141" y="113"/>
                  </a:lnTo>
                  <a:lnTo>
                    <a:pt x="149" y="115"/>
                  </a:lnTo>
                  <a:lnTo>
                    <a:pt x="158" y="118"/>
                  </a:lnTo>
                  <a:lnTo>
                    <a:pt x="166" y="122"/>
                  </a:lnTo>
                  <a:lnTo>
                    <a:pt x="175" y="124"/>
                  </a:lnTo>
                  <a:lnTo>
                    <a:pt x="185" y="128"/>
                  </a:lnTo>
                  <a:lnTo>
                    <a:pt x="194" y="132"/>
                  </a:lnTo>
                  <a:lnTo>
                    <a:pt x="204" y="134"/>
                  </a:lnTo>
                  <a:lnTo>
                    <a:pt x="211" y="137"/>
                  </a:lnTo>
                  <a:lnTo>
                    <a:pt x="223" y="141"/>
                  </a:lnTo>
                  <a:lnTo>
                    <a:pt x="232" y="145"/>
                  </a:lnTo>
                  <a:lnTo>
                    <a:pt x="242" y="147"/>
                  </a:lnTo>
                  <a:lnTo>
                    <a:pt x="251" y="151"/>
                  </a:lnTo>
                  <a:lnTo>
                    <a:pt x="261" y="155"/>
                  </a:lnTo>
                  <a:lnTo>
                    <a:pt x="272" y="156"/>
                  </a:lnTo>
                  <a:lnTo>
                    <a:pt x="282" y="160"/>
                  </a:lnTo>
                  <a:lnTo>
                    <a:pt x="291" y="162"/>
                  </a:lnTo>
                  <a:lnTo>
                    <a:pt x="303" y="166"/>
                  </a:lnTo>
                  <a:lnTo>
                    <a:pt x="314" y="170"/>
                  </a:lnTo>
                  <a:lnTo>
                    <a:pt x="324" y="172"/>
                  </a:lnTo>
                  <a:lnTo>
                    <a:pt x="335" y="175"/>
                  </a:lnTo>
                  <a:lnTo>
                    <a:pt x="345" y="179"/>
                  </a:lnTo>
                  <a:lnTo>
                    <a:pt x="356" y="181"/>
                  </a:lnTo>
                  <a:lnTo>
                    <a:pt x="365" y="185"/>
                  </a:lnTo>
                  <a:lnTo>
                    <a:pt x="377" y="187"/>
                  </a:lnTo>
                  <a:lnTo>
                    <a:pt x="386" y="191"/>
                  </a:lnTo>
                  <a:lnTo>
                    <a:pt x="398" y="193"/>
                  </a:lnTo>
                  <a:lnTo>
                    <a:pt x="407" y="196"/>
                  </a:lnTo>
                  <a:lnTo>
                    <a:pt x="419" y="198"/>
                  </a:lnTo>
                  <a:lnTo>
                    <a:pt x="428" y="200"/>
                  </a:lnTo>
                  <a:lnTo>
                    <a:pt x="440" y="204"/>
                  </a:lnTo>
                  <a:lnTo>
                    <a:pt x="449" y="206"/>
                  </a:lnTo>
                  <a:lnTo>
                    <a:pt x="461" y="208"/>
                  </a:lnTo>
                  <a:lnTo>
                    <a:pt x="470" y="212"/>
                  </a:lnTo>
                  <a:lnTo>
                    <a:pt x="481" y="213"/>
                  </a:lnTo>
                  <a:lnTo>
                    <a:pt x="491" y="215"/>
                  </a:lnTo>
                  <a:lnTo>
                    <a:pt x="500" y="217"/>
                  </a:lnTo>
                  <a:lnTo>
                    <a:pt x="510" y="219"/>
                  </a:lnTo>
                  <a:lnTo>
                    <a:pt x="521" y="221"/>
                  </a:lnTo>
                  <a:lnTo>
                    <a:pt x="523" y="221"/>
                  </a:lnTo>
                  <a:lnTo>
                    <a:pt x="525" y="219"/>
                  </a:lnTo>
                  <a:lnTo>
                    <a:pt x="521" y="217"/>
                  </a:lnTo>
                  <a:lnTo>
                    <a:pt x="518" y="215"/>
                  </a:lnTo>
                  <a:lnTo>
                    <a:pt x="514" y="213"/>
                  </a:lnTo>
                  <a:lnTo>
                    <a:pt x="510" y="212"/>
                  </a:lnTo>
                  <a:lnTo>
                    <a:pt x="506" y="208"/>
                  </a:lnTo>
                  <a:lnTo>
                    <a:pt x="500" y="206"/>
                  </a:lnTo>
                  <a:lnTo>
                    <a:pt x="495" y="204"/>
                  </a:lnTo>
                  <a:lnTo>
                    <a:pt x="489" y="200"/>
                  </a:lnTo>
                  <a:lnTo>
                    <a:pt x="481" y="198"/>
                  </a:lnTo>
                  <a:lnTo>
                    <a:pt x="476" y="194"/>
                  </a:lnTo>
                  <a:lnTo>
                    <a:pt x="468" y="191"/>
                  </a:lnTo>
                  <a:lnTo>
                    <a:pt x="459" y="187"/>
                  </a:lnTo>
                  <a:lnTo>
                    <a:pt x="451" y="183"/>
                  </a:lnTo>
                  <a:lnTo>
                    <a:pt x="443" y="179"/>
                  </a:lnTo>
                  <a:lnTo>
                    <a:pt x="434" y="175"/>
                  </a:lnTo>
                  <a:lnTo>
                    <a:pt x="424" y="172"/>
                  </a:lnTo>
                  <a:lnTo>
                    <a:pt x="415" y="168"/>
                  </a:lnTo>
                  <a:lnTo>
                    <a:pt x="405" y="164"/>
                  </a:lnTo>
                  <a:lnTo>
                    <a:pt x="394" y="160"/>
                  </a:lnTo>
                  <a:lnTo>
                    <a:pt x="384" y="155"/>
                  </a:lnTo>
                  <a:lnTo>
                    <a:pt x="375" y="151"/>
                  </a:lnTo>
                  <a:lnTo>
                    <a:pt x="364" y="147"/>
                  </a:lnTo>
                  <a:lnTo>
                    <a:pt x="352" y="141"/>
                  </a:lnTo>
                  <a:lnTo>
                    <a:pt x="343" y="137"/>
                  </a:lnTo>
                  <a:lnTo>
                    <a:pt x="331" y="134"/>
                  </a:lnTo>
                  <a:lnTo>
                    <a:pt x="322" y="128"/>
                  </a:lnTo>
                  <a:lnTo>
                    <a:pt x="310" y="124"/>
                  </a:lnTo>
                  <a:lnTo>
                    <a:pt x="299" y="118"/>
                  </a:lnTo>
                  <a:lnTo>
                    <a:pt x="288" y="115"/>
                  </a:lnTo>
                  <a:lnTo>
                    <a:pt x="276" y="109"/>
                  </a:lnTo>
                  <a:lnTo>
                    <a:pt x="265" y="105"/>
                  </a:lnTo>
                  <a:lnTo>
                    <a:pt x="253" y="99"/>
                  </a:lnTo>
                  <a:lnTo>
                    <a:pt x="244" y="96"/>
                  </a:lnTo>
                  <a:lnTo>
                    <a:pt x="234" y="92"/>
                  </a:lnTo>
                  <a:lnTo>
                    <a:pt x="223" y="86"/>
                  </a:lnTo>
                  <a:lnTo>
                    <a:pt x="211" y="82"/>
                  </a:lnTo>
                  <a:lnTo>
                    <a:pt x="202" y="78"/>
                  </a:lnTo>
                  <a:lnTo>
                    <a:pt x="192" y="75"/>
                  </a:lnTo>
                  <a:lnTo>
                    <a:pt x="183" y="71"/>
                  </a:lnTo>
                  <a:lnTo>
                    <a:pt x="173" y="67"/>
                  </a:lnTo>
                  <a:lnTo>
                    <a:pt x="164" y="63"/>
                  </a:lnTo>
                  <a:lnTo>
                    <a:pt x="156" y="59"/>
                  </a:lnTo>
                  <a:lnTo>
                    <a:pt x="147" y="56"/>
                  </a:lnTo>
                  <a:lnTo>
                    <a:pt x="139" y="52"/>
                  </a:lnTo>
                  <a:lnTo>
                    <a:pt x="132" y="50"/>
                  </a:lnTo>
                  <a:lnTo>
                    <a:pt x="124" y="46"/>
                  </a:lnTo>
                  <a:lnTo>
                    <a:pt x="116" y="44"/>
                  </a:lnTo>
                  <a:lnTo>
                    <a:pt x="111" y="40"/>
                  </a:lnTo>
                  <a:lnTo>
                    <a:pt x="105" y="39"/>
                  </a:lnTo>
                  <a:lnTo>
                    <a:pt x="101" y="37"/>
                  </a:lnTo>
                  <a:lnTo>
                    <a:pt x="95" y="35"/>
                  </a:lnTo>
                  <a:lnTo>
                    <a:pt x="92" y="33"/>
                  </a:lnTo>
                  <a:lnTo>
                    <a:pt x="88" y="31"/>
                  </a:lnTo>
                  <a:lnTo>
                    <a:pt x="84" y="31"/>
                  </a:lnTo>
                  <a:lnTo>
                    <a:pt x="80" y="2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2534" y="1884"/>
              <a:ext cx="271" cy="108"/>
            </a:xfrm>
            <a:custGeom>
              <a:avLst/>
              <a:gdLst>
                <a:gd name="T0" fmla="*/ 1 w 542"/>
                <a:gd name="T1" fmla="*/ 1 h 214"/>
                <a:gd name="T2" fmla="*/ 1 w 542"/>
                <a:gd name="T3" fmla="*/ 1 h 214"/>
                <a:gd name="T4" fmla="*/ 1 w 542"/>
                <a:gd name="T5" fmla="*/ 1 h 214"/>
                <a:gd name="T6" fmla="*/ 1 w 542"/>
                <a:gd name="T7" fmla="*/ 1 h 214"/>
                <a:gd name="T8" fmla="*/ 1 w 542"/>
                <a:gd name="T9" fmla="*/ 1 h 214"/>
                <a:gd name="T10" fmla="*/ 1 w 542"/>
                <a:gd name="T11" fmla="*/ 1 h 214"/>
                <a:gd name="T12" fmla="*/ 1 w 542"/>
                <a:gd name="T13" fmla="*/ 1 h 214"/>
                <a:gd name="T14" fmla="*/ 1 w 542"/>
                <a:gd name="T15" fmla="*/ 1 h 214"/>
                <a:gd name="T16" fmla="*/ 1 w 542"/>
                <a:gd name="T17" fmla="*/ 1 h 214"/>
                <a:gd name="T18" fmla="*/ 1 w 542"/>
                <a:gd name="T19" fmla="*/ 1 h 214"/>
                <a:gd name="T20" fmla="*/ 1 w 542"/>
                <a:gd name="T21" fmla="*/ 1 h 214"/>
                <a:gd name="T22" fmla="*/ 1 w 542"/>
                <a:gd name="T23" fmla="*/ 1 h 214"/>
                <a:gd name="T24" fmla="*/ 1 w 542"/>
                <a:gd name="T25" fmla="*/ 1 h 214"/>
                <a:gd name="T26" fmla="*/ 1 w 542"/>
                <a:gd name="T27" fmla="*/ 1 h 214"/>
                <a:gd name="T28" fmla="*/ 1 w 542"/>
                <a:gd name="T29" fmla="*/ 1 h 214"/>
                <a:gd name="T30" fmla="*/ 1 w 542"/>
                <a:gd name="T31" fmla="*/ 1 h 214"/>
                <a:gd name="T32" fmla="*/ 1 w 542"/>
                <a:gd name="T33" fmla="*/ 1 h 214"/>
                <a:gd name="T34" fmla="*/ 1 w 542"/>
                <a:gd name="T35" fmla="*/ 1 h 214"/>
                <a:gd name="T36" fmla="*/ 1 w 542"/>
                <a:gd name="T37" fmla="*/ 1 h 214"/>
                <a:gd name="T38" fmla="*/ 1 w 542"/>
                <a:gd name="T39" fmla="*/ 1 h 214"/>
                <a:gd name="T40" fmla="*/ 1 w 542"/>
                <a:gd name="T41" fmla="*/ 1 h 214"/>
                <a:gd name="T42" fmla="*/ 1 w 542"/>
                <a:gd name="T43" fmla="*/ 1 h 214"/>
                <a:gd name="T44" fmla="*/ 1 w 542"/>
                <a:gd name="T45" fmla="*/ 1 h 214"/>
                <a:gd name="T46" fmla="*/ 1 w 542"/>
                <a:gd name="T47" fmla="*/ 1 h 214"/>
                <a:gd name="T48" fmla="*/ 1 w 542"/>
                <a:gd name="T49" fmla="*/ 1 h 214"/>
                <a:gd name="T50" fmla="*/ 1 w 542"/>
                <a:gd name="T51" fmla="*/ 1 h 214"/>
                <a:gd name="T52" fmla="*/ 1 w 542"/>
                <a:gd name="T53" fmla="*/ 1 h 214"/>
                <a:gd name="T54" fmla="*/ 1 w 542"/>
                <a:gd name="T55" fmla="*/ 1 h 214"/>
                <a:gd name="T56" fmla="*/ 1 w 542"/>
                <a:gd name="T57" fmla="*/ 1 h 214"/>
                <a:gd name="T58" fmla="*/ 1 w 542"/>
                <a:gd name="T59" fmla="*/ 1 h 214"/>
                <a:gd name="T60" fmla="*/ 1 w 542"/>
                <a:gd name="T61" fmla="*/ 1 h 214"/>
                <a:gd name="T62" fmla="*/ 1 w 542"/>
                <a:gd name="T63" fmla="*/ 1 h 214"/>
                <a:gd name="T64" fmla="*/ 1 w 542"/>
                <a:gd name="T65" fmla="*/ 1 h 214"/>
                <a:gd name="T66" fmla="*/ 1 w 542"/>
                <a:gd name="T67" fmla="*/ 1 h 214"/>
                <a:gd name="T68" fmla="*/ 1 w 542"/>
                <a:gd name="T69" fmla="*/ 1 h 214"/>
                <a:gd name="T70" fmla="*/ 1 w 542"/>
                <a:gd name="T71" fmla="*/ 1 h 214"/>
                <a:gd name="T72" fmla="*/ 1 w 542"/>
                <a:gd name="T73" fmla="*/ 1 h 214"/>
                <a:gd name="T74" fmla="*/ 1 w 542"/>
                <a:gd name="T75" fmla="*/ 1 h 214"/>
                <a:gd name="T76" fmla="*/ 1 w 542"/>
                <a:gd name="T77" fmla="*/ 1 h 214"/>
                <a:gd name="T78" fmla="*/ 1 w 542"/>
                <a:gd name="T79" fmla="*/ 1 h 214"/>
                <a:gd name="T80" fmla="*/ 1 w 542"/>
                <a:gd name="T81" fmla="*/ 1 h 214"/>
                <a:gd name="T82" fmla="*/ 1 w 542"/>
                <a:gd name="T83" fmla="*/ 1 h 214"/>
                <a:gd name="T84" fmla="*/ 1 w 542"/>
                <a:gd name="T85" fmla="*/ 1 h 214"/>
                <a:gd name="T86" fmla="*/ 0 w 542"/>
                <a:gd name="T87" fmla="*/ 1 h 2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42" h="214">
                  <a:moveTo>
                    <a:pt x="13" y="20"/>
                  </a:moveTo>
                  <a:lnTo>
                    <a:pt x="38" y="0"/>
                  </a:lnTo>
                  <a:lnTo>
                    <a:pt x="42" y="1"/>
                  </a:lnTo>
                  <a:lnTo>
                    <a:pt x="45" y="1"/>
                  </a:lnTo>
                  <a:lnTo>
                    <a:pt x="51" y="5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3" y="7"/>
                  </a:lnTo>
                  <a:lnTo>
                    <a:pt x="68" y="9"/>
                  </a:lnTo>
                  <a:lnTo>
                    <a:pt x="72" y="11"/>
                  </a:lnTo>
                  <a:lnTo>
                    <a:pt x="76" y="11"/>
                  </a:lnTo>
                  <a:lnTo>
                    <a:pt x="82" y="13"/>
                  </a:lnTo>
                  <a:lnTo>
                    <a:pt x="89" y="17"/>
                  </a:lnTo>
                  <a:lnTo>
                    <a:pt x="93" y="19"/>
                  </a:lnTo>
                  <a:lnTo>
                    <a:pt x="101" y="19"/>
                  </a:lnTo>
                  <a:lnTo>
                    <a:pt x="106" y="22"/>
                  </a:lnTo>
                  <a:lnTo>
                    <a:pt x="114" y="24"/>
                  </a:lnTo>
                  <a:lnTo>
                    <a:pt x="121" y="26"/>
                  </a:lnTo>
                  <a:lnTo>
                    <a:pt x="129" y="30"/>
                  </a:lnTo>
                  <a:lnTo>
                    <a:pt x="137" y="32"/>
                  </a:lnTo>
                  <a:lnTo>
                    <a:pt x="144" y="36"/>
                  </a:lnTo>
                  <a:lnTo>
                    <a:pt x="152" y="38"/>
                  </a:lnTo>
                  <a:lnTo>
                    <a:pt x="159" y="39"/>
                  </a:lnTo>
                  <a:lnTo>
                    <a:pt x="169" y="43"/>
                  </a:lnTo>
                  <a:lnTo>
                    <a:pt x="177" y="47"/>
                  </a:lnTo>
                  <a:lnTo>
                    <a:pt x="186" y="49"/>
                  </a:lnTo>
                  <a:lnTo>
                    <a:pt x="196" y="53"/>
                  </a:lnTo>
                  <a:lnTo>
                    <a:pt x="203" y="57"/>
                  </a:lnTo>
                  <a:lnTo>
                    <a:pt x="215" y="60"/>
                  </a:lnTo>
                  <a:lnTo>
                    <a:pt x="222" y="62"/>
                  </a:lnTo>
                  <a:lnTo>
                    <a:pt x="232" y="66"/>
                  </a:lnTo>
                  <a:lnTo>
                    <a:pt x="241" y="70"/>
                  </a:lnTo>
                  <a:lnTo>
                    <a:pt x="251" y="74"/>
                  </a:lnTo>
                  <a:lnTo>
                    <a:pt x="260" y="76"/>
                  </a:lnTo>
                  <a:lnTo>
                    <a:pt x="272" y="81"/>
                  </a:lnTo>
                  <a:lnTo>
                    <a:pt x="281" y="83"/>
                  </a:lnTo>
                  <a:lnTo>
                    <a:pt x="291" y="89"/>
                  </a:lnTo>
                  <a:lnTo>
                    <a:pt x="302" y="91"/>
                  </a:lnTo>
                  <a:lnTo>
                    <a:pt x="312" y="95"/>
                  </a:lnTo>
                  <a:lnTo>
                    <a:pt x="321" y="98"/>
                  </a:lnTo>
                  <a:lnTo>
                    <a:pt x="333" y="102"/>
                  </a:lnTo>
                  <a:lnTo>
                    <a:pt x="342" y="106"/>
                  </a:lnTo>
                  <a:lnTo>
                    <a:pt x="352" y="110"/>
                  </a:lnTo>
                  <a:lnTo>
                    <a:pt x="363" y="114"/>
                  </a:lnTo>
                  <a:lnTo>
                    <a:pt x="372" y="119"/>
                  </a:lnTo>
                  <a:lnTo>
                    <a:pt x="384" y="121"/>
                  </a:lnTo>
                  <a:lnTo>
                    <a:pt x="393" y="127"/>
                  </a:lnTo>
                  <a:lnTo>
                    <a:pt x="403" y="131"/>
                  </a:lnTo>
                  <a:lnTo>
                    <a:pt x="412" y="135"/>
                  </a:lnTo>
                  <a:lnTo>
                    <a:pt x="424" y="138"/>
                  </a:lnTo>
                  <a:lnTo>
                    <a:pt x="433" y="142"/>
                  </a:lnTo>
                  <a:lnTo>
                    <a:pt x="443" y="146"/>
                  </a:lnTo>
                  <a:lnTo>
                    <a:pt x="454" y="152"/>
                  </a:lnTo>
                  <a:lnTo>
                    <a:pt x="462" y="154"/>
                  </a:lnTo>
                  <a:lnTo>
                    <a:pt x="473" y="159"/>
                  </a:lnTo>
                  <a:lnTo>
                    <a:pt x="481" y="163"/>
                  </a:lnTo>
                  <a:lnTo>
                    <a:pt x="492" y="167"/>
                  </a:lnTo>
                  <a:lnTo>
                    <a:pt x="500" y="171"/>
                  </a:lnTo>
                  <a:lnTo>
                    <a:pt x="509" y="174"/>
                  </a:lnTo>
                  <a:lnTo>
                    <a:pt x="519" y="178"/>
                  </a:lnTo>
                  <a:lnTo>
                    <a:pt x="528" y="184"/>
                  </a:lnTo>
                  <a:lnTo>
                    <a:pt x="542" y="214"/>
                  </a:lnTo>
                  <a:lnTo>
                    <a:pt x="540" y="213"/>
                  </a:lnTo>
                  <a:lnTo>
                    <a:pt x="538" y="213"/>
                  </a:lnTo>
                  <a:lnTo>
                    <a:pt x="532" y="211"/>
                  </a:lnTo>
                  <a:lnTo>
                    <a:pt x="528" y="209"/>
                  </a:lnTo>
                  <a:lnTo>
                    <a:pt x="521" y="205"/>
                  </a:lnTo>
                  <a:lnTo>
                    <a:pt x="513" y="201"/>
                  </a:lnTo>
                  <a:lnTo>
                    <a:pt x="509" y="197"/>
                  </a:lnTo>
                  <a:lnTo>
                    <a:pt x="504" y="197"/>
                  </a:lnTo>
                  <a:lnTo>
                    <a:pt x="500" y="195"/>
                  </a:lnTo>
                  <a:lnTo>
                    <a:pt x="494" y="193"/>
                  </a:lnTo>
                  <a:lnTo>
                    <a:pt x="488" y="190"/>
                  </a:lnTo>
                  <a:lnTo>
                    <a:pt x="481" y="188"/>
                  </a:lnTo>
                  <a:lnTo>
                    <a:pt x="475" y="186"/>
                  </a:lnTo>
                  <a:lnTo>
                    <a:pt x="469" y="184"/>
                  </a:lnTo>
                  <a:lnTo>
                    <a:pt x="462" y="180"/>
                  </a:lnTo>
                  <a:lnTo>
                    <a:pt x="456" y="178"/>
                  </a:lnTo>
                  <a:lnTo>
                    <a:pt x="449" y="174"/>
                  </a:lnTo>
                  <a:lnTo>
                    <a:pt x="443" y="171"/>
                  </a:lnTo>
                  <a:lnTo>
                    <a:pt x="433" y="169"/>
                  </a:lnTo>
                  <a:lnTo>
                    <a:pt x="426" y="165"/>
                  </a:lnTo>
                  <a:lnTo>
                    <a:pt x="418" y="161"/>
                  </a:lnTo>
                  <a:lnTo>
                    <a:pt x="410" y="159"/>
                  </a:lnTo>
                  <a:lnTo>
                    <a:pt x="401" y="155"/>
                  </a:lnTo>
                  <a:lnTo>
                    <a:pt x="393" y="152"/>
                  </a:lnTo>
                  <a:lnTo>
                    <a:pt x="386" y="148"/>
                  </a:lnTo>
                  <a:lnTo>
                    <a:pt x="376" y="146"/>
                  </a:lnTo>
                  <a:lnTo>
                    <a:pt x="367" y="142"/>
                  </a:lnTo>
                  <a:lnTo>
                    <a:pt x="357" y="138"/>
                  </a:lnTo>
                  <a:lnTo>
                    <a:pt x="348" y="135"/>
                  </a:lnTo>
                  <a:lnTo>
                    <a:pt x="340" y="131"/>
                  </a:lnTo>
                  <a:lnTo>
                    <a:pt x="329" y="127"/>
                  </a:lnTo>
                  <a:lnTo>
                    <a:pt x="319" y="123"/>
                  </a:lnTo>
                  <a:lnTo>
                    <a:pt x="310" y="119"/>
                  </a:lnTo>
                  <a:lnTo>
                    <a:pt x="300" y="117"/>
                  </a:lnTo>
                  <a:lnTo>
                    <a:pt x="291" y="114"/>
                  </a:lnTo>
                  <a:lnTo>
                    <a:pt x="279" y="110"/>
                  </a:lnTo>
                  <a:lnTo>
                    <a:pt x="270" y="106"/>
                  </a:lnTo>
                  <a:lnTo>
                    <a:pt x="260" y="102"/>
                  </a:lnTo>
                  <a:lnTo>
                    <a:pt x="249" y="98"/>
                  </a:lnTo>
                  <a:lnTo>
                    <a:pt x="239" y="95"/>
                  </a:lnTo>
                  <a:lnTo>
                    <a:pt x="230" y="91"/>
                  </a:lnTo>
                  <a:lnTo>
                    <a:pt x="220" y="89"/>
                  </a:lnTo>
                  <a:lnTo>
                    <a:pt x="209" y="83"/>
                  </a:lnTo>
                  <a:lnTo>
                    <a:pt x="198" y="81"/>
                  </a:lnTo>
                  <a:lnTo>
                    <a:pt x="188" y="76"/>
                  </a:lnTo>
                  <a:lnTo>
                    <a:pt x="177" y="74"/>
                  </a:lnTo>
                  <a:lnTo>
                    <a:pt x="167" y="70"/>
                  </a:lnTo>
                  <a:lnTo>
                    <a:pt x="156" y="66"/>
                  </a:lnTo>
                  <a:lnTo>
                    <a:pt x="146" y="62"/>
                  </a:lnTo>
                  <a:lnTo>
                    <a:pt x="137" y="60"/>
                  </a:lnTo>
                  <a:lnTo>
                    <a:pt x="125" y="57"/>
                  </a:lnTo>
                  <a:lnTo>
                    <a:pt x="114" y="55"/>
                  </a:lnTo>
                  <a:lnTo>
                    <a:pt x="104" y="51"/>
                  </a:lnTo>
                  <a:lnTo>
                    <a:pt x="93" y="49"/>
                  </a:lnTo>
                  <a:lnTo>
                    <a:pt x="83" y="45"/>
                  </a:lnTo>
                  <a:lnTo>
                    <a:pt x="74" y="43"/>
                  </a:lnTo>
                  <a:lnTo>
                    <a:pt x="64" y="41"/>
                  </a:lnTo>
                  <a:lnTo>
                    <a:pt x="55" y="39"/>
                  </a:lnTo>
                  <a:lnTo>
                    <a:pt x="49" y="38"/>
                  </a:lnTo>
                  <a:lnTo>
                    <a:pt x="42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7" y="32"/>
                  </a:lnTo>
                  <a:lnTo>
                    <a:pt x="13" y="30"/>
                  </a:lnTo>
                  <a:lnTo>
                    <a:pt x="9" y="30"/>
                  </a:lnTo>
                  <a:lnTo>
                    <a:pt x="5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13" y="20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51"/>
            <p:cNvSpPr>
              <a:spLocks/>
            </p:cNvSpPr>
            <p:nvPr/>
          </p:nvSpPr>
          <p:spPr bwMode="auto">
            <a:xfrm>
              <a:off x="2523" y="1915"/>
              <a:ext cx="286" cy="94"/>
            </a:xfrm>
            <a:custGeom>
              <a:avLst/>
              <a:gdLst>
                <a:gd name="T0" fmla="*/ 1 w 570"/>
                <a:gd name="T1" fmla="*/ 0 h 189"/>
                <a:gd name="T2" fmla="*/ 1 w 570"/>
                <a:gd name="T3" fmla="*/ 0 h 189"/>
                <a:gd name="T4" fmla="*/ 1 w 570"/>
                <a:gd name="T5" fmla="*/ 0 h 189"/>
                <a:gd name="T6" fmla="*/ 1 w 570"/>
                <a:gd name="T7" fmla="*/ 0 h 189"/>
                <a:gd name="T8" fmla="*/ 1 w 570"/>
                <a:gd name="T9" fmla="*/ 0 h 189"/>
                <a:gd name="T10" fmla="*/ 1 w 570"/>
                <a:gd name="T11" fmla="*/ 0 h 189"/>
                <a:gd name="T12" fmla="*/ 1 w 570"/>
                <a:gd name="T13" fmla="*/ 0 h 189"/>
                <a:gd name="T14" fmla="*/ 1 w 570"/>
                <a:gd name="T15" fmla="*/ 0 h 189"/>
                <a:gd name="T16" fmla="*/ 1 w 570"/>
                <a:gd name="T17" fmla="*/ 0 h 189"/>
                <a:gd name="T18" fmla="*/ 1 w 570"/>
                <a:gd name="T19" fmla="*/ 0 h 189"/>
                <a:gd name="T20" fmla="*/ 1 w 570"/>
                <a:gd name="T21" fmla="*/ 0 h 189"/>
                <a:gd name="T22" fmla="*/ 1 w 570"/>
                <a:gd name="T23" fmla="*/ 0 h 189"/>
                <a:gd name="T24" fmla="*/ 1 w 570"/>
                <a:gd name="T25" fmla="*/ 0 h 189"/>
                <a:gd name="T26" fmla="*/ 1 w 570"/>
                <a:gd name="T27" fmla="*/ 0 h 189"/>
                <a:gd name="T28" fmla="*/ 1 w 570"/>
                <a:gd name="T29" fmla="*/ 0 h 189"/>
                <a:gd name="T30" fmla="*/ 1 w 570"/>
                <a:gd name="T31" fmla="*/ 0 h 189"/>
                <a:gd name="T32" fmla="*/ 1 w 570"/>
                <a:gd name="T33" fmla="*/ 0 h 189"/>
                <a:gd name="T34" fmla="*/ 1 w 570"/>
                <a:gd name="T35" fmla="*/ 0 h 189"/>
                <a:gd name="T36" fmla="*/ 1 w 570"/>
                <a:gd name="T37" fmla="*/ 0 h 189"/>
                <a:gd name="T38" fmla="*/ 1 w 570"/>
                <a:gd name="T39" fmla="*/ 0 h 189"/>
                <a:gd name="T40" fmla="*/ 1 w 570"/>
                <a:gd name="T41" fmla="*/ 0 h 189"/>
                <a:gd name="T42" fmla="*/ 1 w 570"/>
                <a:gd name="T43" fmla="*/ 0 h 189"/>
                <a:gd name="T44" fmla="*/ 1 w 570"/>
                <a:gd name="T45" fmla="*/ 0 h 189"/>
                <a:gd name="T46" fmla="*/ 1 w 570"/>
                <a:gd name="T47" fmla="*/ 0 h 189"/>
                <a:gd name="T48" fmla="*/ 1 w 570"/>
                <a:gd name="T49" fmla="*/ 0 h 189"/>
                <a:gd name="T50" fmla="*/ 1 w 570"/>
                <a:gd name="T51" fmla="*/ 0 h 189"/>
                <a:gd name="T52" fmla="*/ 1 w 570"/>
                <a:gd name="T53" fmla="*/ 0 h 189"/>
                <a:gd name="T54" fmla="*/ 1 w 570"/>
                <a:gd name="T55" fmla="*/ 0 h 189"/>
                <a:gd name="T56" fmla="*/ 1 w 570"/>
                <a:gd name="T57" fmla="*/ 0 h 189"/>
                <a:gd name="T58" fmla="*/ 1 w 570"/>
                <a:gd name="T59" fmla="*/ 0 h 189"/>
                <a:gd name="T60" fmla="*/ 1 w 570"/>
                <a:gd name="T61" fmla="*/ 0 h 189"/>
                <a:gd name="T62" fmla="*/ 1 w 570"/>
                <a:gd name="T63" fmla="*/ 0 h 189"/>
                <a:gd name="T64" fmla="*/ 1 w 570"/>
                <a:gd name="T65" fmla="*/ 0 h 189"/>
                <a:gd name="T66" fmla="*/ 1 w 570"/>
                <a:gd name="T67" fmla="*/ 0 h 189"/>
                <a:gd name="T68" fmla="*/ 1 w 570"/>
                <a:gd name="T69" fmla="*/ 0 h 189"/>
                <a:gd name="T70" fmla="*/ 1 w 570"/>
                <a:gd name="T71" fmla="*/ 0 h 189"/>
                <a:gd name="T72" fmla="*/ 1 w 570"/>
                <a:gd name="T73" fmla="*/ 0 h 189"/>
                <a:gd name="T74" fmla="*/ 1 w 570"/>
                <a:gd name="T75" fmla="*/ 0 h 189"/>
                <a:gd name="T76" fmla="*/ 1 w 570"/>
                <a:gd name="T77" fmla="*/ 0 h 189"/>
                <a:gd name="T78" fmla="*/ 1 w 570"/>
                <a:gd name="T79" fmla="*/ 0 h 189"/>
                <a:gd name="T80" fmla="*/ 1 w 570"/>
                <a:gd name="T81" fmla="*/ 0 h 189"/>
                <a:gd name="T82" fmla="*/ 1 w 570"/>
                <a:gd name="T83" fmla="*/ 0 h 189"/>
                <a:gd name="T84" fmla="*/ 1 w 570"/>
                <a:gd name="T85" fmla="*/ 0 h 189"/>
                <a:gd name="T86" fmla="*/ 1 w 570"/>
                <a:gd name="T87" fmla="*/ 0 h 189"/>
                <a:gd name="T88" fmla="*/ 1 w 570"/>
                <a:gd name="T89" fmla="*/ 0 h 189"/>
                <a:gd name="T90" fmla="*/ 1 w 570"/>
                <a:gd name="T91" fmla="*/ 0 h 189"/>
                <a:gd name="T92" fmla="*/ 1 w 570"/>
                <a:gd name="T93" fmla="*/ 0 h 189"/>
                <a:gd name="T94" fmla="*/ 1 w 570"/>
                <a:gd name="T95" fmla="*/ 0 h 189"/>
                <a:gd name="T96" fmla="*/ 1 w 570"/>
                <a:gd name="T97" fmla="*/ 0 h 189"/>
                <a:gd name="T98" fmla="*/ 1 w 570"/>
                <a:gd name="T99" fmla="*/ 0 h 189"/>
                <a:gd name="T100" fmla="*/ 1 w 570"/>
                <a:gd name="T101" fmla="*/ 0 h 189"/>
                <a:gd name="T102" fmla="*/ 0 w 570"/>
                <a:gd name="T103" fmla="*/ 0 h 18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0" h="189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21" y="4"/>
                  </a:lnTo>
                  <a:lnTo>
                    <a:pt x="26" y="4"/>
                  </a:lnTo>
                  <a:lnTo>
                    <a:pt x="32" y="6"/>
                  </a:lnTo>
                  <a:lnTo>
                    <a:pt x="40" y="8"/>
                  </a:lnTo>
                  <a:lnTo>
                    <a:pt x="47" y="10"/>
                  </a:lnTo>
                  <a:lnTo>
                    <a:pt x="55" y="10"/>
                  </a:lnTo>
                  <a:lnTo>
                    <a:pt x="63" y="14"/>
                  </a:lnTo>
                  <a:lnTo>
                    <a:pt x="66" y="14"/>
                  </a:lnTo>
                  <a:lnTo>
                    <a:pt x="72" y="16"/>
                  </a:lnTo>
                  <a:lnTo>
                    <a:pt x="76" y="16"/>
                  </a:lnTo>
                  <a:lnTo>
                    <a:pt x="82" y="17"/>
                  </a:lnTo>
                  <a:lnTo>
                    <a:pt x="85" y="17"/>
                  </a:lnTo>
                  <a:lnTo>
                    <a:pt x="91" y="19"/>
                  </a:lnTo>
                  <a:lnTo>
                    <a:pt x="95" y="21"/>
                  </a:lnTo>
                  <a:lnTo>
                    <a:pt x="101" y="21"/>
                  </a:lnTo>
                  <a:lnTo>
                    <a:pt x="106" y="23"/>
                  </a:lnTo>
                  <a:lnTo>
                    <a:pt x="112" y="25"/>
                  </a:lnTo>
                  <a:lnTo>
                    <a:pt x="118" y="25"/>
                  </a:lnTo>
                  <a:lnTo>
                    <a:pt x="123" y="29"/>
                  </a:lnTo>
                  <a:lnTo>
                    <a:pt x="127" y="29"/>
                  </a:lnTo>
                  <a:lnTo>
                    <a:pt x="135" y="31"/>
                  </a:lnTo>
                  <a:lnTo>
                    <a:pt x="141" y="33"/>
                  </a:lnTo>
                  <a:lnTo>
                    <a:pt x="146" y="35"/>
                  </a:lnTo>
                  <a:lnTo>
                    <a:pt x="154" y="35"/>
                  </a:lnTo>
                  <a:lnTo>
                    <a:pt x="160" y="37"/>
                  </a:lnTo>
                  <a:lnTo>
                    <a:pt x="165" y="38"/>
                  </a:lnTo>
                  <a:lnTo>
                    <a:pt x="173" y="40"/>
                  </a:lnTo>
                  <a:lnTo>
                    <a:pt x="179" y="42"/>
                  </a:lnTo>
                  <a:lnTo>
                    <a:pt x="184" y="44"/>
                  </a:lnTo>
                  <a:lnTo>
                    <a:pt x="192" y="46"/>
                  </a:lnTo>
                  <a:lnTo>
                    <a:pt x="199" y="48"/>
                  </a:lnTo>
                  <a:lnTo>
                    <a:pt x="205" y="50"/>
                  </a:lnTo>
                  <a:lnTo>
                    <a:pt x="213" y="52"/>
                  </a:lnTo>
                  <a:lnTo>
                    <a:pt x="219" y="54"/>
                  </a:lnTo>
                  <a:lnTo>
                    <a:pt x="226" y="56"/>
                  </a:lnTo>
                  <a:lnTo>
                    <a:pt x="234" y="57"/>
                  </a:lnTo>
                  <a:lnTo>
                    <a:pt x="241" y="59"/>
                  </a:lnTo>
                  <a:lnTo>
                    <a:pt x="249" y="61"/>
                  </a:lnTo>
                  <a:lnTo>
                    <a:pt x="257" y="63"/>
                  </a:lnTo>
                  <a:lnTo>
                    <a:pt x="262" y="67"/>
                  </a:lnTo>
                  <a:lnTo>
                    <a:pt x="270" y="69"/>
                  </a:lnTo>
                  <a:lnTo>
                    <a:pt x="277" y="71"/>
                  </a:lnTo>
                  <a:lnTo>
                    <a:pt x="287" y="73"/>
                  </a:lnTo>
                  <a:lnTo>
                    <a:pt x="293" y="75"/>
                  </a:lnTo>
                  <a:lnTo>
                    <a:pt x="302" y="78"/>
                  </a:lnTo>
                  <a:lnTo>
                    <a:pt x="310" y="80"/>
                  </a:lnTo>
                  <a:lnTo>
                    <a:pt x="317" y="82"/>
                  </a:lnTo>
                  <a:lnTo>
                    <a:pt x="327" y="84"/>
                  </a:lnTo>
                  <a:lnTo>
                    <a:pt x="334" y="88"/>
                  </a:lnTo>
                  <a:lnTo>
                    <a:pt x="344" y="90"/>
                  </a:lnTo>
                  <a:lnTo>
                    <a:pt x="352" y="92"/>
                  </a:lnTo>
                  <a:lnTo>
                    <a:pt x="361" y="95"/>
                  </a:lnTo>
                  <a:lnTo>
                    <a:pt x="369" y="97"/>
                  </a:lnTo>
                  <a:lnTo>
                    <a:pt x="378" y="99"/>
                  </a:lnTo>
                  <a:lnTo>
                    <a:pt x="388" y="103"/>
                  </a:lnTo>
                  <a:lnTo>
                    <a:pt x="395" y="105"/>
                  </a:lnTo>
                  <a:lnTo>
                    <a:pt x="405" y="109"/>
                  </a:lnTo>
                  <a:lnTo>
                    <a:pt x="409" y="109"/>
                  </a:lnTo>
                  <a:lnTo>
                    <a:pt x="412" y="111"/>
                  </a:lnTo>
                  <a:lnTo>
                    <a:pt x="418" y="111"/>
                  </a:lnTo>
                  <a:lnTo>
                    <a:pt x="422" y="114"/>
                  </a:lnTo>
                  <a:lnTo>
                    <a:pt x="431" y="116"/>
                  </a:lnTo>
                  <a:lnTo>
                    <a:pt x="439" y="118"/>
                  </a:lnTo>
                  <a:lnTo>
                    <a:pt x="449" y="122"/>
                  </a:lnTo>
                  <a:lnTo>
                    <a:pt x="458" y="126"/>
                  </a:lnTo>
                  <a:lnTo>
                    <a:pt x="462" y="126"/>
                  </a:lnTo>
                  <a:lnTo>
                    <a:pt x="466" y="128"/>
                  </a:lnTo>
                  <a:lnTo>
                    <a:pt x="471" y="130"/>
                  </a:lnTo>
                  <a:lnTo>
                    <a:pt x="475" y="130"/>
                  </a:lnTo>
                  <a:lnTo>
                    <a:pt x="479" y="132"/>
                  </a:lnTo>
                  <a:lnTo>
                    <a:pt x="483" y="133"/>
                  </a:lnTo>
                  <a:lnTo>
                    <a:pt x="489" y="135"/>
                  </a:lnTo>
                  <a:lnTo>
                    <a:pt x="494" y="137"/>
                  </a:lnTo>
                  <a:lnTo>
                    <a:pt x="502" y="141"/>
                  </a:lnTo>
                  <a:lnTo>
                    <a:pt x="511" y="145"/>
                  </a:lnTo>
                  <a:lnTo>
                    <a:pt x="515" y="145"/>
                  </a:lnTo>
                  <a:lnTo>
                    <a:pt x="521" y="147"/>
                  </a:lnTo>
                  <a:lnTo>
                    <a:pt x="525" y="149"/>
                  </a:lnTo>
                  <a:lnTo>
                    <a:pt x="528" y="151"/>
                  </a:lnTo>
                  <a:lnTo>
                    <a:pt x="534" y="151"/>
                  </a:lnTo>
                  <a:lnTo>
                    <a:pt x="538" y="154"/>
                  </a:lnTo>
                  <a:lnTo>
                    <a:pt x="542" y="154"/>
                  </a:lnTo>
                  <a:lnTo>
                    <a:pt x="547" y="158"/>
                  </a:lnTo>
                  <a:lnTo>
                    <a:pt x="551" y="158"/>
                  </a:lnTo>
                  <a:lnTo>
                    <a:pt x="555" y="160"/>
                  </a:lnTo>
                  <a:lnTo>
                    <a:pt x="561" y="162"/>
                  </a:lnTo>
                  <a:lnTo>
                    <a:pt x="566" y="164"/>
                  </a:lnTo>
                  <a:lnTo>
                    <a:pt x="570" y="189"/>
                  </a:lnTo>
                  <a:lnTo>
                    <a:pt x="568" y="189"/>
                  </a:lnTo>
                  <a:lnTo>
                    <a:pt x="566" y="187"/>
                  </a:lnTo>
                  <a:lnTo>
                    <a:pt x="559" y="185"/>
                  </a:lnTo>
                  <a:lnTo>
                    <a:pt x="553" y="183"/>
                  </a:lnTo>
                  <a:lnTo>
                    <a:pt x="549" y="181"/>
                  </a:lnTo>
                  <a:lnTo>
                    <a:pt x="546" y="179"/>
                  </a:lnTo>
                  <a:lnTo>
                    <a:pt x="540" y="177"/>
                  </a:lnTo>
                  <a:lnTo>
                    <a:pt x="536" y="175"/>
                  </a:lnTo>
                  <a:lnTo>
                    <a:pt x="530" y="173"/>
                  </a:lnTo>
                  <a:lnTo>
                    <a:pt x="525" y="172"/>
                  </a:lnTo>
                  <a:lnTo>
                    <a:pt x="519" y="170"/>
                  </a:lnTo>
                  <a:lnTo>
                    <a:pt x="513" y="168"/>
                  </a:lnTo>
                  <a:lnTo>
                    <a:pt x="506" y="164"/>
                  </a:lnTo>
                  <a:lnTo>
                    <a:pt x="500" y="162"/>
                  </a:lnTo>
                  <a:lnTo>
                    <a:pt x="492" y="160"/>
                  </a:lnTo>
                  <a:lnTo>
                    <a:pt x="485" y="158"/>
                  </a:lnTo>
                  <a:lnTo>
                    <a:pt x="477" y="154"/>
                  </a:lnTo>
                  <a:lnTo>
                    <a:pt x="470" y="151"/>
                  </a:lnTo>
                  <a:lnTo>
                    <a:pt x="460" y="149"/>
                  </a:lnTo>
                  <a:lnTo>
                    <a:pt x="452" y="145"/>
                  </a:lnTo>
                  <a:lnTo>
                    <a:pt x="443" y="143"/>
                  </a:lnTo>
                  <a:lnTo>
                    <a:pt x="433" y="139"/>
                  </a:lnTo>
                  <a:lnTo>
                    <a:pt x="426" y="135"/>
                  </a:lnTo>
                  <a:lnTo>
                    <a:pt x="416" y="132"/>
                  </a:lnTo>
                  <a:lnTo>
                    <a:pt x="407" y="130"/>
                  </a:lnTo>
                  <a:lnTo>
                    <a:pt x="395" y="126"/>
                  </a:lnTo>
                  <a:lnTo>
                    <a:pt x="386" y="122"/>
                  </a:lnTo>
                  <a:lnTo>
                    <a:pt x="376" y="120"/>
                  </a:lnTo>
                  <a:lnTo>
                    <a:pt x="367" y="116"/>
                  </a:lnTo>
                  <a:lnTo>
                    <a:pt x="355" y="113"/>
                  </a:lnTo>
                  <a:lnTo>
                    <a:pt x="344" y="109"/>
                  </a:lnTo>
                  <a:lnTo>
                    <a:pt x="334" y="107"/>
                  </a:lnTo>
                  <a:lnTo>
                    <a:pt x="325" y="101"/>
                  </a:lnTo>
                  <a:lnTo>
                    <a:pt x="314" y="99"/>
                  </a:lnTo>
                  <a:lnTo>
                    <a:pt x="302" y="94"/>
                  </a:lnTo>
                  <a:lnTo>
                    <a:pt x="293" y="92"/>
                  </a:lnTo>
                  <a:lnTo>
                    <a:pt x="281" y="88"/>
                  </a:lnTo>
                  <a:lnTo>
                    <a:pt x="270" y="84"/>
                  </a:lnTo>
                  <a:lnTo>
                    <a:pt x="260" y="80"/>
                  </a:lnTo>
                  <a:lnTo>
                    <a:pt x="249" y="78"/>
                  </a:lnTo>
                  <a:lnTo>
                    <a:pt x="238" y="75"/>
                  </a:lnTo>
                  <a:lnTo>
                    <a:pt x="228" y="73"/>
                  </a:lnTo>
                  <a:lnTo>
                    <a:pt x="217" y="69"/>
                  </a:lnTo>
                  <a:lnTo>
                    <a:pt x="205" y="67"/>
                  </a:lnTo>
                  <a:lnTo>
                    <a:pt x="194" y="63"/>
                  </a:lnTo>
                  <a:lnTo>
                    <a:pt x="184" y="59"/>
                  </a:lnTo>
                  <a:lnTo>
                    <a:pt x="173" y="56"/>
                  </a:lnTo>
                  <a:lnTo>
                    <a:pt x="161" y="54"/>
                  </a:lnTo>
                  <a:lnTo>
                    <a:pt x="152" y="50"/>
                  </a:lnTo>
                  <a:lnTo>
                    <a:pt x="141" y="48"/>
                  </a:lnTo>
                  <a:lnTo>
                    <a:pt x="131" y="46"/>
                  </a:lnTo>
                  <a:lnTo>
                    <a:pt x="122" y="42"/>
                  </a:lnTo>
                  <a:lnTo>
                    <a:pt x="110" y="40"/>
                  </a:lnTo>
                  <a:lnTo>
                    <a:pt x="101" y="38"/>
                  </a:lnTo>
                  <a:lnTo>
                    <a:pt x="91" y="35"/>
                  </a:lnTo>
                  <a:lnTo>
                    <a:pt x="82" y="35"/>
                  </a:lnTo>
                  <a:lnTo>
                    <a:pt x="72" y="31"/>
                  </a:lnTo>
                  <a:lnTo>
                    <a:pt x="64" y="29"/>
                  </a:lnTo>
                  <a:lnTo>
                    <a:pt x="55" y="29"/>
                  </a:lnTo>
                  <a:lnTo>
                    <a:pt x="4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/>
            </p:cNvSpPr>
            <p:nvPr/>
          </p:nvSpPr>
          <p:spPr bwMode="auto">
            <a:xfrm>
              <a:off x="3016" y="1911"/>
              <a:ext cx="625" cy="278"/>
            </a:xfrm>
            <a:custGeom>
              <a:avLst/>
              <a:gdLst>
                <a:gd name="T0" fmla="*/ 1 w 1249"/>
                <a:gd name="T1" fmla="*/ 1 h 555"/>
                <a:gd name="T2" fmla="*/ 1 w 1249"/>
                <a:gd name="T3" fmla="*/ 1 h 555"/>
                <a:gd name="T4" fmla="*/ 1 w 1249"/>
                <a:gd name="T5" fmla="*/ 1 h 555"/>
                <a:gd name="T6" fmla="*/ 1 w 1249"/>
                <a:gd name="T7" fmla="*/ 1 h 555"/>
                <a:gd name="T8" fmla="*/ 1 w 1249"/>
                <a:gd name="T9" fmla="*/ 1 h 555"/>
                <a:gd name="T10" fmla="*/ 1 w 1249"/>
                <a:gd name="T11" fmla="*/ 1 h 555"/>
                <a:gd name="T12" fmla="*/ 1 w 1249"/>
                <a:gd name="T13" fmla="*/ 1 h 555"/>
                <a:gd name="T14" fmla="*/ 1 w 1249"/>
                <a:gd name="T15" fmla="*/ 1 h 555"/>
                <a:gd name="T16" fmla="*/ 1 w 1249"/>
                <a:gd name="T17" fmla="*/ 1 h 555"/>
                <a:gd name="T18" fmla="*/ 1 w 1249"/>
                <a:gd name="T19" fmla="*/ 1 h 555"/>
                <a:gd name="T20" fmla="*/ 1 w 1249"/>
                <a:gd name="T21" fmla="*/ 1 h 555"/>
                <a:gd name="T22" fmla="*/ 1 w 1249"/>
                <a:gd name="T23" fmla="*/ 1 h 555"/>
                <a:gd name="T24" fmla="*/ 1 w 1249"/>
                <a:gd name="T25" fmla="*/ 1 h 555"/>
                <a:gd name="T26" fmla="*/ 1 w 1249"/>
                <a:gd name="T27" fmla="*/ 1 h 555"/>
                <a:gd name="T28" fmla="*/ 1 w 1249"/>
                <a:gd name="T29" fmla="*/ 1 h 555"/>
                <a:gd name="T30" fmla="*/ 1 w 1249"/>
                <a:gd name="T31" fmla="*/ 1 h 555"/>
                <a:gd name="T32" fmla="*/ 1 w 1249"/>
                <a:gd name="T33" fmla="*/ 1 h 555"/>
                <a:gd name="T34" fmla="*/ 1 w 1249"/>
                <a:gd name="T35" fmla="*/ 1 h 555"/>
                <a:gd name="T36" fmla="*/ 1 w 1249"/>
                <a:gd name="T37" fmla="*/ 1 h 555"/>
                <a:gd name="T38" fmla="*/ 1 w 1249"/>
                <a:gd name="T39" fmla="*/ 1 h 555"/>
                <a:gd name="T40" fmla="*/ 1 w 1249"/>
                <a:gd name="T41" fmla="*/ 1 h 555"/>
                <a:gd name="T42" fmla="*/ 1 w 1249"/>
                <a:gd name="T43" fmla="*/ 1 h 555"/>
                <a:gd name="T44" fmla="*/ 1 w 1249"/>
                <a:gd name="T45" fmla="*/ 1 h 555"/>
                <a:gd name="T46" fmla="*/ 1 w 1249"/>
                <a:gd name="T47" fmla="*/ 1 h 555"/>
                <a:gd name="T48" fmla="*/ 1 w 1249"/>
                <a:gd name="T49" fmla="*/ 1 h 555"/>
                <a:gd name="T50" fmla="*/ 2 w 1249"/>
                <a:gd name="T51" fmla="*/ 1 h 555"/>
                <a:gd name="T52" fmla="*/ 2 w 1249"/>
                <a:gd name="T53" fmla="*/ 1 h 555"/>
                <a:gd name="T54" fmla="*/ 2 w 1249"/>
                <a:gd name="T55" fmla="*/ 1 h 555"/>
                <a:gd name="T56" fmla="*/ 2 w 1249"/>
                <a:gd name="T57" fmla="*/ 1 h 555"/>
                <a:gd name="T58" fmla="*/ 2 w 1249"/>
                <a:gd name="T59" fmla="*/ 1 h 555"/>
                <a:gd name="T60" fmla="*/ 2 w 1249"/>
                <a:gd name="T61" fmla="*/ 1 h 555"/>
                <a:gd name="T62" fmla="*/ 2 w 1249"/>
                <a:gd name="T63" fmla="*/ 1 h 555"/>
                <a:gd name="T64" fmla="*/ 2 w 1249"/>
                <a:gd name="T65" fmla="*/ 1 h 555"/>
                <a:gd name="T66" fmla="*/ 2 w 1249"/>
                <a:gd name="T67" fmla="*/ 1 h 555"/>
                <a:gd name="T68" fmla="*/ 2 w 1249"/>
                <a:gd name="T69" fmla="*/ 1 h 555"/>
                <a:gd name="T70" fmla="*/ 2 w 1249"/>
                <a:gd name="T71" fmla="*/ 1 h 555"/>
                <a:gd name="T72" fmla="*/ 2 w 1249"/>
                <a:gd name="T73" fmla="*/ 1 h 555"/>
                <a:gd name="T74" fmla="*/ 1 w 1249"/>
                <a:gd name="T75" fmla="*/ 1 h 555"/>
                <a:gd name="T76" fmla="*/ 1 w 1249"/>
                <a:gd name="T77" fmla="*/ 1 h 555"/>
                <a:gd name="T78" fmla="*/ 1 w 1249"/>
                <a:gd name="T79" fmla="*/ 1 h 555"/>
                <a:gd name="T80" fmla="*/ 1 w 1249"/>
                <a:gd name="T81" fmla="*/ 1 h 555"/>
                <a:gd name="T82" fmla="*/ 1 w 1249"/>
                <a:gd name="T83" fmla="*/ 1 h 555"/>
                <a:gd name="T84" fmla="*/ 1 w 1249"/>
                <a:gd name="T85" fmla="*/ 1 h 555"/>
                <a:gd name="T86" fmla="*/ 1 w 1249"/>
                <a:gd name="T87" fmla="*/ 1 h 555"/>
                <a:gd name="T88" fmla="*/ 1 w 1249"/>
                <a:gd name="T89" fmla="*/ 1 h 555"/>
                <a:gd name="T90" fmla="*/ 1 w 1249"/>
                <a:gd name="T91" fmla="*/ 1 h 555"/>
                <a:gd name="T92" fmla="*/ 1 w 1249"/>
                <a:gd name="T93" fmla="*/ 1 h 555"/>
                <a:gd name="T94" fmla="*/ 1 w 1249"/>
                <a:gd name="T95" fmla="*/ 1 h 555"/>
                <a:gd name="T96" fmla="*/ 1 w 1249"/>
                <a:gd name="T97" fmla="*/ 1 h 555"/>
                <a:gd name="T98" fmla="*/ 1 w 1249"/>
                <a:gd name="T99" fmla="*/ 1 h 555"/>
                <a:gd name="T100" fmla="*/ 1 w 1249"/>
                <a:gd name="T101" fmla="*/ 1 h 555"/>
                <a:gd name="T102" fmla="*/ 1 w 1249"/>
                <a:gd name="T103" fmla="*/ 1 h 555"/>
                <a:gd name="T104" fmla="*/ 1 w 1249"/>
                <a:gd name="T105" fmla="*/ 1 h 555"/>
                <a:gd name="T106" fmla="*/ 1 w 1249"/>
                <a:gd name="T107" fmla="*/ 1 h 555"/>
                <a:gd name="T108" fmla="*/ 1 w 1249"/>
                <a:gd name="T109" fmla="*/ 1 h 555"/>
                <a:gd name="T110" fmla="*/ 1 w 1249"/>
                <a:gd name="T111" fmla="*/ 1 h 555"/>
                <a:gd name="T112" fmla="*/ 1 w 1249"/>
                <a:gd name="T113" fmla="*/ 1 h 555"/>
                <a:gd name="T114" fmla="*/ 1 w 1249"/>
                <a:gd name="T115" fmla="*/ 1 h 555"/>
                <a:gd name="T116" fmla="*/ 1 w 1249"/>
                <a:gd name="T117" fmla="*/ 1 h 555"/>
                <a:gd name="T118" fmla="*/ 0 w 1249"/>
                <a:gd name="T119" fmla="*/ 1 h 5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49" h="555">
                  <a:moveTo>
                    <a:pt x="0" y="308"/>
                  </a:moveTo>
                  <a:lnTo>
                    <a:pt x="2" y="308"/>
                  </a:lnTo>
                  <a:lnTo>
                    <a:pt x="5" y="308"/>
                  </a:lnTo>
                  <a:lnTo>
                    <a:pt x="9" y="312"/>
                  </a:lnTo>
                  <a:lnTo>
                    <a:pt x="15" y="312"/>
                  </a:lnTo>
                  <a:lnTo>
                    <a:pt x="23" y="315"/>
                  </a:lnTo>
                  <a:lnTo>
                    <a:pt x="26" y="317"/>
                  </a:lnTo>
                  <a:lnTo>
                    <a:pt x="32" y="317"/>
                  </a:lnTo>
                  <a:lnTo>
                    <a:pt x="36" y="319"/>
                  </a:lnTo>
                  <a:lnTo>
                    <a:pt x="42" y="323"/>
                  </a:lnTo>
                  <a:lnTo>
                    <a:pt x="47" y="325"/>
                  </a:lnTo>
                  <a:lnTo>
                    <a:pt x="51" y="325"/>
                  </a:lnTo>
                  <a:lnTo>
                    <a:pt x="57" y="327"/>
                  </a:lnTo>
                  <a:lnTo>
                    <a:pt x="64" y="331"/>
                  </a:lnTo>
                  <a:lnTo>
                    <a:pt x="70" y="333"/>
                  </a:lnTo>
                  <a:lnTo>
                    <a:pt x="78" y="334"/>
                  </a:lnTo>
                  <a:lnTo>
                    <a:pt x="85" y="336"/>
                  </a:lnTo>
                  <a:lnTo>
                    <a:pt x="93" y="340"/>
                  </a:lnTo>
                  <a:lnTo>
                    <a:pt x="101" y="344"/>
                  </a:lnTo>
                  <a:lnTo>
                    <a:pt x="108" y="346"/>
                  </a:lnTo>
                  <a:lnTo>
                    <a:pt x="116" y="350"/>
                  </a:lnTo>
                  <a:lnTo>
                    <a:pt x="123" y="352"/>
                  </a:lnTo>
                  <a:lnTo>
                    <a:pt x="133" y="355"/>
                  </a:lnTo>
                  <a:lnTo>
                    <a:pt x="140" y="357"/>
                  </a:lnTo>
                  <a:lnTo>
                    <a:pt x="152" y="361"/>
                  </a:lnTo>
                  <a:lnTo>
                    <a:pt x="161" y="365"/>
                  </a:lnTo>
                  <a:lnTo>
                    <a:pt x="171" y="369"/>
                  </a:lnTo>
                  <a:lnTo>
                    <a:pt x="180" y="372"/>
                  </a:lnTo>
                  <a:lnTo>
                    <a:pt x="190" y="376"/>
                  </a:lnTo>
                  <a:lnTo>
                    <a:pt x="201" y="380"/>
                  </a:lnTo>
                  <a:lnTo>
                    <a:pt x="211" y="382"/>
                  </a:lnTo>
                  <a:lnTo>
                    <a:pt x="222" y="388"/>
                  </a:lnTo>
                  <a:lnTo>
                    <a:pt x="234" y="390"/>
                  </a:lnTo>
                  <a:lnTo>
                    <a:pt x="245" y="395"/>
                  </a:lnTo>
                  <a:lnTo>
                    <a:pt x="256" y="399"/>
                  </a:lnTo>
                  <a:lnTo>
                    <a:pt x="268" y="403"/>
                  </a:lnTo>
                  <a:lnTo>
                    <a:pt x="279" y="407"/>
                  </a:lnTo>
                  <a:lnTo>
                    <a:pt x="293" y="412"/>
                  </a:lnTo>
                  <a:lnTo>
                    <a:pt x="304" y="416"/>
                  </a:lnTo>
                  <a:lnTo>
                    <a:pt x="317" y="420"/>
                  </a:lnTo>
                  <a:lnTo>
                    <a:pt x="331" y="426"/>
                  </a:lnTo>
                  <a:lnTo>
                    <a:pt x="344" y="431"/>
                  </a:lnTo>
                  <a:lnTo>
                    <a:pt x="357" y="435"/>
                  </a:lnTo>
                  <a:lnTo>
                    <a:pt x="371" y="439"/>
                  </a:lnTo>
                  <a:lnTo>
                    <a:pt x="384" y="445"/>
                  </a:lnTo>
                  <a:lnTo>
                    <a:pt x="399" y="450"/>
                  </a:lnTo>
                  <a:lnTo>
                    <a:pt x="412" y="454"/>
                  </a:lnTo>
                  <a:lnTo>
                    <a:pt x="426" y="460"/>
                  </a:lnTo>
                  <a:lnTo>
                    <a:pt x="441" y="466"/>
                  </a:lnTo>
                  <a:lnTo>
                    <a:pt x="456" y="469"/>
                  </a:lnTo>
                  <a:lnTo>
                    <a:pt x="471" y="475"/>
                  </a:lnTo>
                  <a:lnTo>
                    <a:pt x="487" y="479"/>
                  </a:lnTo>
                  <a:lnTo>
                    <a:pt x="502" y="485"/>
                  </a:lnTo>
                  <a:lnTo>
                    <a:pt x="517" y="490"/>
                  </a:lnTo>
                  <a:lnTo>
                    <a:pt x="532" y="496"/>
                  </a:lnTo>
                  <a:lnTo>
                    <a:pt x="547" y="502"/>
                  </a:lnTo>
                  <a:lnTo>
                    <a:pt x="565" y="508"/>
                  </a:lnTo>
                  <a:lnTo>
                    <a:pt x="580" y="513"/>
                  </a:lnTo>
                  <a:lnTo>
                    <a:pt x="580" y="511"/>
                  </a:lnTo>
                  <a:lnTo>
                    <a:pt x="584" y="509"/>
                  </a:lnTo>
                  <a:lnTo>
                    <a:pt x="589" y="504"/>
                  </a:lnTo>
                  <a:lnTo>
                    <a:pt x="597" y="496"/>
                  </a:lnTo>
                  <a:lnTo>
                    <a:pt x="599" y="492"/>
                  </a:lnTo>
                  <a:lnTo>
                    <a:pt x="604" y="488"/>
                  </a:lnTo>
                  <a:lnTo>
                    <a:pt x="610" y="483"/>
                  </a:lnTo>
                  <a:lnTo>
                    <a:pt x="616" y="477"/>
                  </a:lnTo>
                  <a:lnTo>
                    <a:pt x="622" y="471"/>
                  </a:lnTo>
                  <a:lnTo>
                    <a:pt x="627" y="466"/>
                  </a:lnTo>
                  <a:lnTo>
                    <a:pt x="635" y="460"/>
                  </a:lnTo>
                  <a:lnTo>
                    <a:pt x="642" y="454"/>
                  </a:lnTo>
                  <a:lnTo>
                    <a:pt x="648" y="447"/>
                  </a:lnTo>
                  <a:lnTo>
                    <a:pt x="656" y="439"/>
                  </a:lnTo>
                  <a:lnTo>
                    <a:pt x="665" y="433"/>
                  </a:lnTo>
                  <a:lnTo>
                    <a:pt x="673" y="426"/>
                  </a:lnTo>
                  <a:lnTo>
                    <a:pt x="682" y="416"/>
                  </a:lnTo>
                  <a:lnTo>
                    <a:pt x="692" y="407"/>
                  </a:lnTo>
                  <a:lnTo>
                    <a:pt x="701" y="399"/>
                  </a:lnTo>
                  <a:lnTo>
                    <a:pt x="711" y="392"/>
                  </a:lnTo>
                  <a:lnTo>
                    <a:pt x="722" y="382"/>
                  </a:lnTo>
                  <a:lnTo>
                    <a:pt x="732" y="372"/>
                  </a:lnTo>
                  <a:lnTo>
                    <a:pt x="743" y="363"/>
                  </a:lnTo>
                  <a:lnTo>
                    <a:pt x="755" y="353"/>
                  </a:lnTo>
                  <a:lnTo>
                    <a:pt x="764" y="344"/>
                  </a:lnTo>
                  <a:lnTo>
                    <a:pt x="776" y="334"/>
                  </a:lnTo>
                  <a:lnTo>
                    <a:pt x="789" y="325"/>
                  </a:lnTo>
                  <a:lnTo>
                    <a:pt x="800" y="315"/>
                  </a:lnTo>
                  <a:lnTo>
                    <a:pt x="814" y="304"/>
                  </a:lnTo>
                  <a:lnTo>
                    <a:pt x="825" y="293"/>
                  </a:lnTo>
                  <a:lnTo>
                    <a:pt x="838" y="283"/>
                  </a:lnTo>
                  <a:lnTo>
                    <a:pt x="852" y="274"/>
                  </a:lnTo>
                  <a:lnTo>
                    <a:pt x="863" y="260"/>
                  </a:lnTo>
                  <a:lnTo>
                    <a:pt x="876" y="251"/>
                  </a:lnTo>
                  <a:lnTo>
                    <a:pt x="890" y="239"/>
                  </a:lnTo>
                  <a:lnTo>
                    <a:pt x="903" y="230"/>
                  </a:lnTo>
                  <a:lnTo>
                    <a:pt x="916" y="218"/>
                  </a:lnTo>
                  <a:lnTo>
                    <a:pt x="931" y="209"/>
                  </a:lnTo>
                  <a:lnTo>
                    <a:pt x="945" y="196"/>
                  </a:lnTo>
                  <a:lnTo>
                    <a:pt x="958" y="186"/>
                  </a:lnTo>
                  <a:lnTo>
                    <a:pt x="973" y="177"/>
                  </a:lnTo>
                  <a:lnTo>
                    <a:pt x="987" y="165"/>
                  </a:lnTo>
                  <a:lnTo>
                    <a:pt x="1002" y="156"/>
                  </a:lnTo>
                  <a:lnTo>
                    <a:pt x="1017" y="144"/>
                  </a:lnTo>
                  <a:lnTo>
                    <a:pt x="1030" y="135"/>
                  </a:lnTo>
                  <a:lnTo>
                    <a:pt x="1046" y="123"/>
                  </a:lnTo>
                  <a:lnTo>
                    <a:pt x="1059" y="114"/>
                  </a:lnTo>
                  <a:lnTo>
                    <a:pt x="1074" y="104"/>
                  </a:lnTo>
                  <a:lnTo>
                    <a:pt x="1087" y="95"/>
                  </a:lnTo>
                  <a:lnTo>
                    <a:pt x="1103" y="83"/>
                  </a:lnTo>
                  <a:lnTo>
                    <a:pt x="1118" y="74"/>
                  </a:lnTo>
                  <a:lnTo>
                    <a:pt x="1133" y="66"/>
                  </a:lnTo>
                  <a:lnTo>
                    <a:pt x="1146" y="55"/>
                  </a:lnTo>
                  <a:lnTo>
                    <a:pt x="1162" y="47"/>
                  </a:lnTo>
                  <a:lnTo>
                    <a:pt x="1177" y="38"/>
                  </a:lnTo>
                  <a:lnTo>
                    <a:pt x="1190" y="30"/>
                  </a:lnTo>
                  <a:lnTo>
                    <a:pt x="1205" y="23"/>
                  </a:lnTo>
                  <a:lnTo>
                    <a:pt x="1219" y="13"/>
                  </a:lnTo>
                  <a:lnTo>
                    <a:pt x="1234" y="5"/>
                  </a:lnTo>
                  <a:lnTo>
                    <a:pt x="1249" y="0"/>
                  </a:lnTo>
                  <a:lnTo>
                    <a:pt x="1236" y="42"/>
                  </a:lnTo>
                  <a:lnTo>
                    <a:pt x="1234" y="42"/>
                  </a:lnTo>
                  <a:lnTo>
                    <a:pt x="1232" y="42"/>
                  </a:lnTo>
                  <a:lnTo>
                    <a:pt x="1226" y="44"/>
                  </a:lnTo>
                  <a:lnTo>
                    <a:pt x="1222" y="47"/>
                  </a:lnTo>
                  <a:lnTo>
                    <a:pt x="1219" y="49"/>
                  </a:lnTo>
                  <a:lnTo>
                    <a:pt x="1213" y="51"/>
                  </a:lnTo>
                  <a:lnTo>
                    <a:pt x="1209" y="53"/>
                  </a:lnTo>
                  <a:lnTo>
                    <a:pt x="1205" y="55"/>
                  </a:lnTo>
                  <a:lnTo>
                    <a:pt x="1200" y="59"/>
                  </a:lnTo>
                  <a:lnTo>
                    <a:pt x="1196" y="61"/>
                  </a:lnTo>
                  <a:lnTo>
                    <a:pt x="1190" y="64"/>
                  </a:lnTo>
                  <a:lnTo>
                    <a:pt x="1184" y="68"/>
                  </a:lnTo>
                  <a:lnTo>
                    <a:pt x="1179" y="70"/>
                  </a:lnTo>
                  <a:lnTo>
                    <a:pt x="1171" y="74"/>
                  </a:lnTo>
                  <a:lnTo>
                    <a:pt x="1165" y="80"/>
                  </a:lnTo>
                  <a:lnTo>
                    <a:pt x="1158" y="83"/>
                  </a:lnTo>
                  <a:lnTo>
                    <a:pt x="1150" y="87"/>
                  </a:lnTo>
                  <a:lnTo>
                    <a:pt x="1143" y="93"/>
                  </a:lnTo>
                  <a:lnTo>
                    <a:pt x="1135" y="99"/>
                  </a:lnTo>
                  <a:lnTo>
                    <a:pt x="1127" y="104"/>
                  </a:lnTo>
                  <a:lnTo>
                    <a:pt x="1118" y="108"/>
                  </a:lnTo>
                  <a:lnTo>
                    <a:pt x="1108" y="114"/>
                  </a:lnTo>
                  <a:lnTo>
                    <a:pt x="1099" y="120"/>
                  </a:lnTo>
                  <a:lnTo>
                    <a:pt x="1089" y="127"/>
                  </a:lnTo>
                  <a:lnTo>
                    <a:pt x="1080" y="135"/>
                  </a:lnTo>
                  <a:lnTo>
                    <a:pt x="1070" y="140"/>
                  </a:lnTo>
                  <a:lnTo>
                    <a:pt x="1061" y="148"/>
                  </a:lnTo>
                  <a:lnTo>
                    <a:pt x="1049" y="158"/>
                  </a:lnTo>
                  <a:lnTo>
                    <a:pt x="1038" y="165"/>
                  </a:lnTo>
                  <a:lnTo>
                    <a:pt x="1027" y="171"/>
                  </a:lnTo>
                  <a:lnTo>
                    <a:pt x="1015" y="180"/>
                  </a:lnTo>
                  <a:lnTo>
                    <a:pt x="1004" y="188"/>
                  </a:lnTo>
                  <a:lnTo>
                    <a:pt x="992" y="198"/>
                  </a:lnTo>
                  <a:lnTo>
                    <a:pt x="979" y="207"/>
                  </a:lnTo>
                  <a:lnTo>
                    <a:pt x="968" y="217"/>
                  </a:lnTo>
                  <a:lnTo>
                    <a:pt x="956" y="226"/>
                  </a:lnTo>
                  <a:lnTo>
                    <a:pt x="943" y="236"/>
                  </a:lnTo>
                  <a:lnTo>
                    <a:pt x="930" y="247"/>
                  </a:lnTo>
                  <a:lnTo>
                    <a:pt x="916" y="256"/>
                  </a:lnTo>
                  <a:lnTo>
                    <a:pt x="903" y="268"/>
                  </a:lnTo>
                  <a:lnTo>
                    <a:pt x="890" y="279"/>
                  </a:lnTo>
                  <a:lnTo>
                    <a:pt x="876" y="291"/>
                  </a:lnTo>
                  <a:lnTo>
                    <a:pt x="863" y="302"/>
                  </a:lnTo>
                  <a:lnTo>
                    <a:pt x="850" y="315"/>
                  </a:lnTo>
                  <a:lnTo>
                    <a:pt x="835" y="327"/>
                  </a:lnTo>
                  <a:lnTo>
                    <a:pt x="819" y="340"/>
                  </a:lnTo>
                  <a:lnTo>
                    <a:pt x="804" y="352"/>
                  </a:lnTo>
                  <a:lnTo>
                    <a:pt x="791" y="367"/>
                  </a:lnTo>
                  <a:lnTo>
                    <a:pt x="776" y="380"/>
                  </a:lnTo>
                  <a:lnTo>
                    <a:pt x="760" y="393"/>
                  </a:lnTo>
                  <a:lnTo>
                    <a:pt x="745" y="409"/>
                  </a:lnTo>
                  <a:lnTo>
                    <a:pt x="730" y="424"/>
                  </a:lnTo>
                  <a:lnTo>
                    <a:pt x="715" y="439"/>
                  </a:lnTo>
                  <a:lnTo>
                    <a:pt x="700" y="452"/>
                  </a:lnTo>
                  <a:lnTo>
                    <a:pt x="682" y="469"/>
                  </a:lnTo>
                  <a:lnTo>
                    <a:pt x="667" y="485"/>
                  </a:lnTo>
                  <a:lnTo>
                    <a:pt x="652" y="502"/>
                  </a:lnTo>
                  <a:lnTo>
                    <a:pt x="635" y="519"/>
                  </a:lnTo>
                  <a:lnTo>
                    <a:pt x="620" y="536"/>
                  </a:lnTo>
                  <a:lnTo>
                    <a:pt x="604" y="555"/>
                  </a:lnTo>
                  <a:lnTo>
                    <a:pt x="603" y="553"/>
                  </a:lnTo>
                  <a:lnTo>
                    <a:pt x="599" y="551"/>
                  </a:lnTo>
                  <a:lnTo>
                    <a:pt x="593" y="549"/>
                  </a:lnTo>
                  <a:lnTo>
                    <a:pt x="585" y="547"/>
                  </a:lnTo>
                  <a:lnTo>
                    <a:pt x="580" y="544"/>
                  </a:lnTo>
                  <a:lnTo>
                    <a:pt x="574" y="542"/>
                  </a:lnTo>
                  <a:lnTo>
                    <a:pt x="568" y="540"/>
                  </a:lnTo>
                  <a:lnTo>
                    <a:pt x="563" y="538"/>
                  </a:lnTo>
                  <a:lnTo>
                    <a:pt x="555" y="536"/>
                  </a:lnTo>
                  <a:lnTo>
                    <a:pt x="549" y="532"/>
                  </a:lnTo>
                  <a:lnTo>
                    <a:pt x="542" y="530"/>
                  </a:lnTo>
                  <a:lnTo>
                    <a:pt x="534" y="528"/>
                  </a:lnTo>
                  <a:lnTo>
                    <a:pt x="525" y="523"/>
                  </a:lnTo>
                  <a:lnTo>
                    <a:pt x="517" y="521"/>
                  </a:lnTo>
                  <a:lnTo>
                    <a:pt x="507" y="517"/>
                  </a:lnTo>
                  <a:lnTo>
                    <a:pt x="498" y="515"/>
                  </a:lnTo>
                  <a:lnTo>
                    <a:pt x="488" y="509"/>
                  </a:lnTo>
                  <a:lnTo>
                    <a:pt x="479" y="508"/>
                  </a:lnTo>
                  <a:lnTo>
                    <a:pt x="468" y="504"/>
                  </a:lnTo>
                  <a:lnTo>
                    <a:pt x="458" y="500"/>
                  </a:lnTo>
                  <a:lnTo>
                    <a:pt x="447" y="496"/>
                  </a:lnTo>
                  <a:lnTo>
                    <a:pt x="435" y="490"/>
                  </a:lnTo>
                  <a:lnTo>
                    <a:pt x="426" y="487"/>
                  </a:lnTo>
                  <a:lnTo>
                    <a:pt x="414" y="485"/>
                  </a:lnTo>
                  <a:lnTo>
                    <a:pt x="401" y="479"/>
                  </a:lnTo>
                  <a:lnTo>
                    <a:pt x="391" y="475"/>
                  </a:lnTo>
                  <a:lnTo>
                    <a:pt x="378" y="471"/>
                  </a:lnTo>
                  <a:lnTo>
                    <a:pt x="369" y="468"/>
                  </a:lnTo>
                  <a:lnTo>
                    <a:pt x="355" y="462"/>
                  </a:lnTo>
                  <a:lnTo>
                    <a:pt x="342" y="458"/>
                  </a:lnTo>
                  <a:lnTo>
                    <a:pt x="331" y="452"/>
                  </a:lnTo>
                  <a:lnTo>
                    <a:pt x="317" y="449"/>
                  </a:lnTo>
                  <a:lnTo>
                    <a:pt x="306" y="443"/>
                  </a:lnTo>
                  <a:lnTo>
                    <a:pt x="293" y="439"/>
                  </a:lnTo>
                  <a:lnTo>
                    <a:pt x="281" y="435"/>
                  </a:lnTo>
                  <a:lnTo>
                    <a:pt x="268" y="431"/>
                  </a:lnTo>
                  <a:lnTo>
                    <a:pt x="256" y="426"/>
                  </a:lnTo>
                  <a:lnTo>
                    <a:pt x="243" y="420"/>
                  </a:lnTo>
                  <a:lnTo>
                    <a:pt x="232" y="416"/>
                  </a:lnTo>
                  <a:lnTo>
                    <a:pt x="218" y="412"/>
                  </a:lnTo>
                  <a:lnTo>
                    <a:pt x="207" y="407"/>
                  </a:lnTo>
                  <a:lnTo>
                    <a:pt x="194" y="403"/>
                  </a:lnTo>
                  <a:lnTo>
                    <a:pt x="182" y="399"/>
                  </a:lnTo>
                  <a:lnTo>
                    <a:pt x="171" y="395"/>
                  </a:lnTo>
                  <a:lnTo>
                    <a:pt x="160" y="390"/>
                  </a:lnTo>
                  <a:lnTo>
                    <a:pt x="146" y="386"/>
                  </a:lnTo>
                  <a:lnTo>
                    <a:pt x="135" y="382"/>
                  </a:lnTo>
                  <a:lnTo>
                    <a:pt x="123" y="378"/>
                  </a:lnTo>
                  <a:lnTo>
                    <a:pt x="112" y="374"/>
                  </a:lnTo>
                  <a:lnTo>
                    <a:pt x="101" y="371"/>
                  </a:lnTo>
                  <a:lnTo>
                    <a:pt x="91" y="367"/>
                  </a:lnTo>
                  <a:lnTo>
                    <a:pt x="82" y="363"/>
                  </a:lnTo>
                  <a:lnTo>
                    <a:pt x="70" y="359"/>
                  </a:lnTo>
                  <a:lnTo>
                    <a:pt x="61" y="355"/>
                  </a:lnTo>
                  <a:lnTo>
                    <a:pt x="51" y="352"/>
                  </a:lnTo>
                  <a:lnTo>
                    <a:pt x="42" y="350"/>
                  </a:lnTo>
                  <a:lnTo>
                    <a:pt x="32" y="346"/>
                  </a:lnTo>
                  <a:lnTo>
                    <a:pt x="25" y="344"/>
                  </a:lnTo>
                  <a:lnTo>
                    <a:pt x="17" y="342"/>
                  </a:lnTo>
                  <a:lnTo>
                    <a:pt x="9" y="338"/>
                  </a:lnTo>
                  <a:lnTo>
                    <a:pt x="0" y="308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/>
            </p:cNvSpPr>
            <p:nvPr/>
          </p:nvSpPr>
          <p:spPr bwMode="auto">
            <a:xfrm>
              <a:off x="3002" y="1904"/>
              <a:ext cx="611" cy="234"/>
            </a:xfrm>
            <a:custGeom>
              <a:avLst/>
              <a:gdLst>
                <a:gd name="T0" fmla="*/ 0 w 1223"/>
                <a:gd name="T1" fmla="*/ 1 h 468"/>
                <a:gd name="T2" fmla="*/ 0 w 1223"/>
                <a:gd name="T3" fmla="*/ 1 h 468"/>
                <a:gd name="T4" fmla="*/ 0 w 1223"/>
                <a:gd name="T5" fmla="*/ 1 h 468"/>
                <a:gd name="T6" fmla="*/ 0 w 1223"/>
                <a:gd name="T7" fmla="*/ 1 h 468"/>
                <a:gd name="T8" fmla="*/ 0 w 1223"/>
                <a:gd name="T9" fmla="*/ 1 h 468"/>
                <a:gd name="T10" fmla="*/ 0 w 1223"/>
                <a:gd name="T11" fmla="*/ 1 h 468"/>
                <a:gd name="T12" fmla="*/ 0 w 1223"/>
                <a:gd name="T13" fmla="*/ 1 h 468"/>
                <a:gd name="T14" fmla="*/ 0 w 1223"/>
                <a:gd name="T15" fmla="*/ 1 h 468"/>
                <a:gd name="T16" fmla="*/ 0 w 1223"/>
                <a:gd name="T17" fmla="*/ 1 h 468"/>
                <a:gd name="T18" fmla="*/ 0 w 1223"/>
                <a:gd name="T19" fmla="*/ 1 h 468"/>
                <a:gd name="T20" fmla="*/ 0 w 1223"/>
                <a:gd name="T21" fmla="*/ 1 h 468"/>
                <a:gd name="T22" fmla="*/ 0 w 1223"/>
                <a:gd name="T23" fmla="*/ 1 h 468"/>
                <a:gd name="T24" fmla="*/ 0 w 1223"/>
                <a:gd name="T25" fmla="*/ 1 h 468"/>
                <a:gd name="T26" fmla="*/ 0 w 1223"/>
                <a:gd name="T27" fmla="*/ 1 h 468"/>
                <a:gd name="T28" fmla="*/ 0 w 1223"/>
                <a:gd name="T29" fmla="*/ 1 h 468"/>
                <a:gd name="T30" fmla="*/ 0 w 1223"/>
                <a:gd name="T31" fmla="*/ 1 h 468"/>
                <a:gd name="T32" fmla="*/ 0 w 1223"/>
                <a:gd name="T33" fmla="*/ 1 h 468"/>
                <a:gd name="T34" fmla="*/ 0 w 1223"/>
                <a:gd name="T35" fmla="*/ 1 h 468"/>
                <a:gd name="T36" fmla="*/ 0 w 1223"/>
                <a:gd name="T37" fmla="*/ 1 h 468"/>
                <a:gd name="T38" fmla="*/ 0 w 1223"/>
                <a:gd name="T39" fmla="*/ 1 h 468"/>
                <a:gd name="T40" fmla="*/ 0 w 1223"/>
                <a:gd name="T41" fmla="*/ 1 h 468"/>
                <a:gd name="T42" fmla="*/ 0 w 1223"/>
                <a:gd name="T43" fmla="*/ 1 h 468"/>
                <a:gd name="T44" fmla="*/ 0 w 1223"/>
                <a:gd name="T45" fmla="*/ 1 h 468"/>
                <a:gd name="T46" fmla="*/ 0 w 1223"/>
                <a:gd name="T47" fmla="*/ 1 h 468"/>
                <a:gd name="T48" fmla="*/ 0 w 1223"/>
                <a:gd name="T49" fmla="*/ 1 h 468"/>
                <a:gd name="T50" fmla="*/ 1 w 1223"/>
                <a:gd name="T51" fmla="*/ 1 h 468"/>
                <a:gd name="T52" fmla="*/ 1 w 1223"/>
                <a:gd name="T53" fmla="*/ 1 h 468"/>
                <a:gd name="T54" fmla="*/ 1 w 1223"/>
                <a:gd name="T55" fmla="*/ 1 h 468"/>
                <a:gd name="T56" fmla="*/ 1 w 1223"/>
                <a:gd name="T57" fmla="*/ 1 h 468"/>
                <a:gd name="T58" fmla="*/ 1 w 1223"/>
                <a:gd name="T59" fmla="*/ 1 h 468"/>
                <a:gd name="T60" fmla="*/ 1 w 1223"/>
                <a:gd name="T61" fmla="*/ 1 h 468"/>
                <a:gd name="T62" fmla="*/ 1 w 1223"/>
                <a:gd name="T63" fmla="*/ 1 h 468"/>
                <a:gd name="T64" fmla="*/ 1 w 1223"/>
                <a:gd name="T65" fmla="*/ 1 h 468"/>
                <a:gd name="T66" fmla="*/ 1 w 1223"/>
                <a:gd name="T67" fmla="*/ 1 h 468"/>
                <a:gd name="T68" fmla="*/ 1 w 1223"/>
                <a:gd name="T69" fmla="*/ 1 h 468"/>
                <a:gd name="T70" fmla="*/ 1 w 1223"/>
                <a:gd name="T71" fmla="*/ 1 h 468"/>
                <a:gd name="T72" fmla="*/ 1 w 1223"/>
                <a:gd name="T73" fmla="*/ 1 h 468"/>
                <a:gd name="T74" fmla="*/ 0 w 1223"/>
                <a:gd name="T75" fmla="*/ 1 h 468"/>
                <a:gd name="T76" fmla="*/ 0 w 1223"/>
                <a:gd name="T77" fmla="*/ 1 h 468"/>
                <a:gd name="T78" fmla="*/ 0 w 1223"/>
                <a:gd name="T79" fmla="*/ 1 h 468"/>
                <a:gd name="T80" fmla="*/ 0 w 1223"/>
                <a:gd name="T81" fmla="*/ 1 h 468"/>
                <a:gd name="T82" fmla="*/ 0 w 1223"/>
                <a:gd name="T83" fmla="*/ 1 h 468"/>
                <a:gd name="T84" fmla="*/ 0 w 1223"/>
                <a:gd name="T85" fmla="*/ 1 h 468"/>
                <a:gd name="T86" fmla="*/ 0 w 1223"/>
                <a:gd name="T87" fmla="*/ 1 h 468"/>
                <a:gd name="T88" fmla="*/ 0 w 1223"/>
                <a:gd name="T89" fmla="*/ 1 h 468"/>
                <a:gd name="T90" fmla="*/ 0 w 1223"/>
                <a:gd name="T91" fmla="*/ 1 h 468"/>
                <a:gd name="T92" fmla="*/ 0 w 1223"/>
                <a:gd name="T93" fmla="*/ 1 h 468"/>
                <a:gd name="T94" fmla="*/ 0 w 1223"/>
                <a:gd name="T95" fmla="*/ 1 h 468"/>
                <a:gd name="T96" fmla="*/ 0 w 1223"/>
                <a:gd name="T97" fmla="*/ 1 h 468"/>
                <a:gd name="T98" fmla="*/ 0 w 1223"/>
                <a:gd name="T99" fmla="*/ 1 h 468"/>
                <a:gd name="T100" fmla="*/ 0 w 1223"/>
                <a:gd name="T101" fmla="*/ 1 h 468"/>
                <a:gd name="T102" fmla="*/ 0 w 1223"/>
                <a:gd name="T103" fmla="*/ 1 h 468"/>
                <a:gd name="T104" fmla="*/ 0 w 1223"/>
                <a:gd name="T105" fmla="*/ 1 h 468"/>
                <a:gd name="T106" fmla="*/ 0 w 1223"/>
                <a:gd name="T107" fmla="*/ 1 h 468"/>
                <a:gd name="T108" fmla="*/ 0 w 1223"/>
                <a:gd name="T109" fmla="*/ 1 h 468"/>
                <a:gd name="T110" fmla="*/ 0 w 1223"/>
                <a:gd name="T111" fmla="*/ 1 h 468"/>
                <a:gd name="T112" fmla="*/ 0 w 1223"/>
                <a:gd name="T113" fmla="*/ 1 h 468"/>
                <a:gd name="T114" fmla="*/ 0 w 1223"/>
                <a:gd name="T115" fmla="*/ 1 h 468"/>
                <a:gd name="T116" fmla="*/ 0 w 1223"/>
                <a:gd name="T117" fmla="*/ 1 h 468"/>
                <a:gd name="T118" fmla="*/ 0 w 1223"/>
                <a:gd name="T119" fmla="*/ 1 h 468"/>
                <a:gd name="T120" fmla="*/ 0 w 1223"/>
                <a:gd name="T121" fmla="*/ 1 h 4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23" h="468">
                  <a:moveTo>
                    <a:pt x="0" y="274"/>
                  </a:moveTo>
                  <a:lnTo>
                    <a:pt x="4" y="276"/>
                  </a:lnTo>
                  <a:lnTo>
                    <a:pt x="8" y="276"/>
                  </a:lnTo>
                  <a:lnTo>
                    <a:pt x="14" y="280"/>
                  </a:lnTo>
                  <a:lnTo>
                    <a:pt x="15" y="280"/>
                  </a:lnTo>
                  <a:lnTo>
                    <a:pt x="21" y="282"/>
                  </a:lnTo>
                  <a:lnTo>
                    <a:pt x="25" y="282"/>
                  </a:lnTo>
                  <a:lnTo>
                    <a:pt x="31" y="284"/>
                  </a:lnTo>
                  <a:lnTo>
                    <a:pt x="34" y="286"/>
                  </a:lnTo>
                  <a:lnTo>
                    <a:pt x="40" y="288"/>
                  </a:lnTo>
                  <a:lnTo>
                    <a:pt x="46" y="290"/>
                  </a:lnTo>
                  <a:lnTo>
                    <a:pt x="54" y="291"/>
                  </a:lnTo>
                  <a:lnTo>
                    <a:pt x="59" y="293"/>
                  </a:lnTo>
                  <a:lnTo>
                    <a:pt x="65" y="295"/>
                  </a:lnTo>
                  <a:lnTo>
                    <a:pt x="73" y="297"/>
                  </a:lnTo>
                  <a:lnTo>
                    <a:pt x="80" y="299"/>
                  </a:lnTo>
                  <a:lnTo>
                    <a:pt x="88" y="303"/>
                  </a:lnTo>
                  <a:lnTo>
                    <a:pt x="95" y="305"/>
                  </a:lnTo>
                  <a:lnTo>
                    <a:pt x="103" y="307"/>
                  </a:lnTo>
                  <a:lnTo>
                    <a:pt x="112" y="310"/>
                  </a:lnTo>
                  <a:lnTo>
                    <a:pt x="120" y="312"/>
                  </a:lnTo>
                  <a:lnTo>
                    <a:pt x="130" y="314"/>
                  </a:lnTo>
                  <a:lnTo>
                    <a:pt x="139" y="318"/>
                  </a:lnTo>
                  <a:lnTo>
                    <a:pt x="149" y="320"/>
                  </a:lnTo>
                  <a:lnTo>
                    <a:pt x="158" y="324"/>
                  </a:lnTo>
                  <a:lnTo>
                    <a:pt x="169" y="326"/>
                  </a:lnTo>
                  <a:lnTo>
                    <a:pt x="179" y="329"/>
                  </a:lnTo>
                  <a:lnTo>
                    <a:pt x="190" y="333"/>
                  </a:lnTo>
                  <a:lnTo>
                    <a:pt x="200" y="335"/>
                  </a:lnTo>
                  <a:lnTo>
                    <a:pt x="211" y="339"/>
                  </a:lnTo>
                  <a:lnTo>
                    <a:pt x="221" y="341"/>
                  </a:lnTo>
                  <a:lnTo>
                    <a:pt x="232" y="345"/>
                  </a:lnTo>
                  <a:lnTo>
                    <a:pt x="244" y="347"/>
                  </a:lnTo>
                  <a:lnTo>
                    <a:pt x="255" y="350"/>
                  </a:lnTo>
                  <a:lnTo>
                    <a:pt x="268" y="354"/>
                  </a:lnTo>
                  <a:lnTo>
                    <a:pt x="280" y="358"/>
                  </a:lnTo>
                  <a:lnTo>
                    <a:pt x="291" y="360"/>
                  </a:lnTo>
                  <a:lnTo>
                    <a:pt x="305" y="364"/>
                  </a:lnTo>
                  <a:lnTo>
                    <a:pt x="316" y="366"/>
                  </a:lnTo>
                  <a:lnTo>
                    <a:pt x="329" y="369"/>
                  </a:lnTo>
                  <a:lnTo>
                    <a:pt x="341" y="371"/>
                  </a:lnTo>
                  <a:lnTo>
                    <a:pt x="354" y="377"/>
                  </a:lnTo>
                  <a:lnTo>
                    <a:pt x="367" y="379"/>
                  </a:lnTo>
                  <a:lnTo>
                    <a:pt x="381" y="383"/>
                  </a:lnTo>
                  <a:lnTo>
                    <a:pt x="392" y="385"/>
                  </a:lnTo>
                  <a:lnTo>
                    <a:pt x="405" y="388"/>
                  </a:lnTo>
                  <a:lnTo>
                    <a:pt x="419" y="390"/>
                  </a:lnTo>
                  <a:lnTo>
                    <a:pt x="432" y="394"/>
                  </a:lnTo>
                  <a:lnTo>
                    <a:pt x="445" y="396"/>
                  </a:lnTo>
                  <a:lnTo>
                    <a:pt x="460" y="400"/>
                  </a:lnTo>
                  <a:lnTo>
                    <a:pt x="474" y="402"/>
                  </a:lnTo>
                  <a:lnTo>
                    <a:pt x="487" y="406"/>
                  </a:lnTo>
                  <a:lnTo>
                    <a:pt x="498" y="409"/>
                  </a:lnTo>
                  <a:lnTo>
                    <a:pt x="514" y="411"/>
                  </a:lnTo>
                  <a:lnTo>
                    <a:pt x="527" y="413"/>
                  </a:lnTo>
                  <a:lnTo>
                    <a:pt x="540" y="415"/>
                  </a:lnTo>
                  <a:lnTo>
                    <a:pt x="554" y="419"/>
                  </a:lnTo>
                  <a:lnTo>
                    <a:pt x="569" y="421"/>
                  </a:lnTo>
                  <a:lnTo>
                    <a:pt x="582" y="423"/>
                  </a:lnTo>
                  <a:lnTo>
                    <a:pt x="595" y="426"/>
                  </a:lnTo>
                  <a:lnTo>
                    <a:pt x="597" y="425"/>
                  </a:lnTo>
                  <a:lnTo>
                    <a:pt x="601" y="421"/>
                  </a:lnTo>
                  <a:lnTo>
                    <a:pt x="603" y="419"/>
                  </a:lnTo>
                  <a:lnTo>
                    <a:pt x="607" y="417"/>
                  </a:lnTo>
                  <a:lnTo>
                    <a:pt x="611" y="413"/>
                  </a:lnTo>
                  <a:lnTo>
                    <a:pt x="616" y="411"/>
                  </a:lnTo>
                  <a:lnTo>
                    <a:pt x="620" y="407"/>
                  </a:lnTo>
                  <a:lnTo>
                    <a:pt x="626" y="402"/>
                  </a:lnTo>
                  <a:lnTo>
                    <a:pt x="632" y="398"/>
                  </a:lnTo>
                  <a:lnTo>
                    <a:pt x="639" y="394"/>
                  </a:lnTo>
                  <a:lnTo>
                    <a:pt x="645" y="388"/>
                  </a:lnTo>
                  <a:lnTo>
                    <a:pt x="652" y="383"/>
                  </a:lnTo>
                  <a:lnTo>
                    <a:pt x="662" y="377"/>
                  </a:lnTo>
                  <a:lnTo>
                    <a:pt x="670" y="371"/>
                  </a:lnTo>
                  <a:lnTo>
                    <a:pt x="677" y="364"/>
                  </a:lnTo>
                  <a:lnTo>
                    <a:pt x="687" y="358"/>
                  </a:lnTo>
                  <a:lnTo>
                    <a:pt x="696" y="350"/>
                  </a:lnTo>
                  <a:lnTo>
                    <a:pt x="708" y="345"/>
                  </a:lnTo>
                  <a:lnTo>
                    <a:pt x="717" y="335"/>
                  </a:lnTo>
                  <a:lnTo>
                    <a:pt x="727" y="328"/>
                  </a:lnTo>
                  <a:lnTo>
                    <a:pt x="738" y="320"/>
                  </a:lnTo>
                  <a:lnTo>
                    <a:pt x="749" y="312"/>
                  </a:lnTo>
                  <a:lnTo>
                    <a:pt x="761" y="305"/>
                  </a:lnTo>
                  <a:lnTo>
                    <a:pt x="772" y="295"/>
                  </a:lnTo>
                  <a:lnTo>
                    <a:pt x="784" y="288"/>
                  </a:lnTo>
                  <a:lnTo>
                    <a:pt x="797" y="280"/>
                  </a:lnTo>
                  <a:lnTo>
                    <a:pt x="808" y="270"/>
                  </a:lnTo>
                  <a:lnTo>
                    <a:pt x="822" y="261"/>
                  </a:lnTo>
                  <a:lnTo>
                    <a:pt x="835" y="253"/>
                  </a:lnTo>
                  <a:lnTo>
                    <a:pt x="848" y="246"/>
                  </a:lnTo>
                  <a:lnTo>
                    <a:pt x="860" y="236"/>
                  </a:lnTo>
                  <a:lnTo>
                    <a:pt x="873" y="227"/>
                  </a:lnTo>
                  <a:lnTo>
                    <a:pt x="886" y="217"/>
                  </a:lnTo>
                  <a:lnTo>
                    <a:pt x="900" y="210"/>
                  </a:lnTo>
                  <a:lnTo>
                    <a:pt x="911" y="198"/>
                  </a:lnTo>
                  <a:lnTo>
                    <a:pt x="924" y="191"/>
                  </a:lnTo>
                  <a:lnTo>
                    <a:pt x="938" y="181"/>
                  </a:lnTo>
                  <a:lnTo>
                    <a:pt x="951" y="172"/>
                  </a:lnTo>
                  <a:lnTo>
                    <a:pt x="964" y="162"/>
                  </a:lnTo>
                  <a:lnTo>
                    <a:pt x="978" y="154"/>
                  </a:lnTo>
                  <a:lnTo>
                    <a:pt x="991" y="145"/>
                  </a:lnTo>
                  <a:lnTo>
                    <a:pt x="1004" y="135"/>
                  </a:lnTo>
                  <a:lnTo>
                    <a:pt x="1016" y="128"/>
                  </a:lnTo>
                  <a:lnTo>
                    <a:pt x="1029" y="118"/>
                  </a:lnTo>
                  <a:lnTo>
                    <a:pt x="1042" y="111"/>
                  </a:lnTo>
                  <a:lnTo>
                    <a:pt x="1056" y="103"/>
                  </a:lnTo>
                  <a:lnTo>
                    <a:pt x="1067" y="94"/>
                  </a:lnTo>
                  <a:lnTo>
                    <a:pt x="1078" y="86"/>
                  </a:lnTo>
                  <a:lnTo>
                    <a:pt x="1090" y="78"/>
                  </a:lnTo>
                  <a:lnTo>
                    <a:pt x="1103" y="71"/>
                  </a:lnTo>
                  <a:lnTo>
                    <a:pt x="1115" y="63"/>
                  </a:lnTo>
                  <a:lnTo>
                    <a:pt x="1126" y="56"/>
                  </a:lnTo>
                  <a:lnTo>
                    <a:pt x="1135" y="50"/>
                  </a:lnTo>
                  <a:lnTo>
                    <a:pt x="1147" y="42"/>
                  </a:lnTo>
                  <a:lnTo>
                    <a:pt x="1158" y="35"/>
                  </a:lnTo>
                  <a:lnTo>
                    <a:pt x="1168" y="29"/>
                  </a:lnTo>
                  <a:lnTo>
                    <a:pt x="1179" y="23"/>
                  </a:lnTo>
                  <a:lnTo>
                    <a:pt x="1189" y="18"/>
                  </a:lnTo>
                  <a:lnTo>
                    <a:pt x="1196" y="14"/>
                  </a:lnTo>
                  <a:lnTo>
                    <a:pt x="1206" y="8"/>
                  </a:lnTo>
                  <a:lnTo>
                    <a:pt x="1213" y="4"/>
                  </a:lnTo>
                  <a:lnTo>
                    <a:pt x="1223" y="0"/>
                  </a:lnTo>
                  <a:lnTo>
                    <a:pt x="1191" y="37"/>
                  </a:lnTo>
                  <a:lnTo>
                    <a:pt x="1187" y="37"/>
                  </a:lnTo>
                  <a:lnTo>
                    <a:pt x="1183" y="40"/>
                  </a:lnTo>
                  <a:lnTo>
                    <a:pt x="1177" y="44"/>
                  </a:lnTo>
                  <a:lnTo>
                    <a:pt x="1172" y="46"/>
                  </a:lnTo>
                  <a:lnTo>
                    <a:pt x="1168" y="48"/>
                  </a:lnTo>
                  <a:lnTo>
                    <a:pt x="1164" y="50"/>
                  </a:lnTo>
                  <a:lnTo>
                    <a:pt x="1160" y="54"/>
                  </a:lnTo>
                  <a:lnTo>
                    <a:pt x="1153" y="56"/>
                  </a:lnTo>
                  <a:lnTo>
                    <a:pt x="1149" y="61"/>
                  </a:lnTo>
                  <a:lnTo>
                    <a:pt x="1143" y="63"/>
                  </a:lnTo>
                  <a:lnTo>
                    <a:pt x="1137" y="69"/>
                  </a:lnTo>
                  <a:lnTo>
                    <a:pt x="1130" y="73"/>
                  </a:lnTo>
                  <a:lnTo>
                    <a:pt x="1122" y="77"/>
                  </a:lnTo>
                  <a:lnTo>
                    <a:pt x="1115" y="80"/>
                  </a:lnTo>
                  <a:lnTo>
                    <a:pt x="1109" y="86"/>
                  </a:lnTo>
                  <a:lnTo>
                    <a:pt x="1099" y="92"/>
                  </a:lnTo>
                  <a:lnTo>
                    <a:pt x="1092" y="96"/>
                  </a:lnTo>
                  <a:lnTo>
                    <a:pt x="1084" y="101"/>
                  </a:lnTo>
                  <a:lnTo>
                    <a:pt x="1076" y="109"/>
                  </a:lnTo>
                  <a:lnTo>
                    <a:pt x="1065" y="113"/>
                  </a:lnTo>
                  <a:lnTo>
                    <a:pt x="1057" y="120"/>
                  </a:lnTo>
                  <a:lnTo>
                    <a:pt x="1046" y="126"/>
                  </a:lnTo>
                  <a:lnTo>
                    <a:pt x="1038" y="134"/>
                  </a:lnTo>
                  <a:lnTo>
                    <a:pt x="1027" y="139"/>
                  </a:lnTo>
                  <a:lnTo>
                    <a:pt x="1018" y="147"/>
                  </a:lnTo>
                  <a:lnTo>
                    <a:pt x="1006" y="154"/>
                  </a:lnTo>
                  <a:lnTo>
                    <a:pt x="997" y="162"/>
                  </a:lnTo>
                  <a:lnTo>
                    <a:pt x="985" y="168"/>
                  </a:lnTo>
                  <a:lnTo>
                    <a:pt x="974" y="175"/>
                  </a:lnTo>
                  <a:lnTo>
                    <a:pt x="962" y="183"/>
                  </a:lnTo>
                  <a:lnTo>
                    <a:pt x="951" y="191"/>
                  </a:lnTo>
                  <a:lnTo>
                    <a:pt x="940" y="198"/>
                  </a:lnTo>
                  <a:lnTo>
                    <a:pt x="928" y="208"/>
                  </a:lnTo>
                  <a:lnTo>
                    <a:pt x="915" y="217"/>
                  </a:lnTo>
                  <a:lnTo>
                    <a:pt x="903" y="225"/>
                  </a:lnTo>
                  <a:lnTo>
                    <a:pt x="890" y="232"/>
                  </a:lnTo>
                  <a:lnTo>
                    <a:pt x="879" y="242"/>
                  </a:lnTo>
                  <a:lnTo>
                    <a:pt x="865" y="250"/>
                  </a:lnTo>
                  <a:lnTo>
                    <a:pt x="854" y="261"/>
                  </a:lnTo>
                  <a:lnTo>
                    <a:pt x="841" y="269"/>
                  </a:lnTo>
                  <a:lnTo>
                    <a:pt x="827" y="280"/>
                  </a:lnTo>
                  <a:lnTo>
                    <a:pt x="814" y="290"/>
                  </a:lnTo>
                  <a:lnTo>
                    <a:pt x="803" y="299"/>
                  </a:lnTo>
                  <a:lnTo>
                    <a:pt x="787" y="309"/>
                  </a:lnTo>
                  <a:lnTo>
                    <a:pt x="774" y="318"/>
                  </a:lnTo>
                  <a:lnTo>
                    <a:pt x="761" y="328"/>
                  </a:lnTo>
                  <a:lnTo>
                    <a:pt x="748" y="339"/>
                  </a:lnTo>
                  <a:lnTo>
                    <a:pt x="734" y="348"/>
                  </a:lnTo>
                  <a:lnTo>
                    <a:pt x="721" y="358"/>
                  </a:lnTo>
                  <a:lnTo>
                    <a:pt x="708" y="369"/>
                  </a:lnTo>
                  <a:lnTo>
                    <a:pt x="696" y="379"/>
                  </a:lnTo>
                  <a:lnTo>
                    <a:pt x="681" y="390"/>
                  </a:lnTo>
                  <a:lnTo>
                    <a:pt x="668" y="402"/>
                  </a:lnTo>
                  <a:lnTo>
                    <a:pt x="654" y="411"/>
                  </a:lnTo>
                  <a:lnTo>
                    <a:pt x="641" y="423"/>
                  </a:lnTo>
                  <a:lnTo>
                    <a:pt x="626" y="434"/>
                  </a:lnTo>
                  <a:lnTo>
                    <a:pt x="613" y="445"/>
                  </a:lnTo>
                  <a:lnTo>
                    <a:pt x="599" y="455"/>
                  </a:lnTo>
                  <a:lnTo>
                    <a:pt x="588" y="468"/>
                  </a:lnTo>
                  <a:lnTo>
                    <a:pt x="586" y="466"/>
                  </a:lnTo>
                  <a:lnTo>
                    <a:pt x="582" y="466"/>
                  </a:lnTo>
                  <a:lnTo>
                    <a:pt x="576" y="464"/>
                  </a:lnTo>
                  <a:lnTo>
                    <a:pt x="571" y="463"/>
                  </a:lnTo>
                  <a:lnTo>
                    <a:pt x="565" y="461"/>
                  </a:lnTo>
                  <a:lnTo>
                    <a:pt x="559" y="461"/>
                  </a:lnTo>
                  <a:lnTo>
                    <a:pt x="555" y="459"/>
                  </a:lnTo>
                  <a:lnTo>
                    <a:pt x="550" y="457"/>
                  </a:lnTo>
                  <a:lnTo>
                    <a:pt x="544" y="455"/>
                  </a:lnTo>
                  <a:lnTo>
                    <a:pt x="536" y="453"/>
                  </a:lnTo>
                  <a:lnTo>
                    <a:pt x="531" y="451"/>
                  </a:lnTo>
                  <a:lnTo>
                    <a:pt x="525" y="451"/>
                  </a:lnTo>
                  <a:lnTo>
                    <a:pt x="516" y="447"/>
                  </a:lnTo>
                  <a:lnTo>
                    <a:pt x="508" y="445"/>
                  </a:lnTo>
                  <a:lnTo>
                    <a:pt x="500" y="444"/>
                  </a:lnTo>
                  <a:lnTo>
                    <a:pt x="493" y="440"/>
                  </a:lnTo>
                  <a:lnTo>
                    <a:pt x="483" y="438"/>
                  </a:lnTo>
                  <a:lnTo>
                    <a:pt x="474" y="436"/>
                  </a:lnTo>
                  <a:lnTo>
                    <a:pt x="466" y="434"/>
                  </a:lnTo>
                  <a:lnTo>
                    <a:pt x="457" y="432"/>
                  </a:lnTo>
                  <a:lnTo>
                    <a:pt x="447" y="428"/>
                  </a:lnTo>
                  <a:lnTo>
                    <a:pt x="436" y="426"/>
                  </a:lnTo>
                  <a:lnTo>
                    <a:pt x="426" y="423"/>
                  </a:lnTo>
                  <a:lnTo>
                    <a:pt x="417" y="421"/>
                  </a:lnTo>
                  <a:lnTo>
                    <a:pt x="405" y="417"/>
                  </a:lnTo>
                  <a:lnTo>
                    <a:pt x="396" y="415"/>
                  </a:lnTo>
                  <a:lnTo>
                    <a:pt x="384" y="411"/>
                  </a:lnTo>
                  <a:lnTo>
                    <a:pt x="375" y="409"/>
                  </a:lnTo>
                  <a:lnTo>
                    <a:pt x="363" y="404"/>
                  </a:lnTo>
                  <a:lnTo>
                    <a:pt x="352" y="402"/>
                  </a:lnTo>
                  <a:lnTo>
                    <a:pt x="341" y="398"/>
                  </a:lnTo>
                  <a:lnTo>
                    <a:pt x="329" y="396"/>
                  </a:lnTo>
                  <a:lnTo>
                    <a:pt x="318" y="390"/>
                  </a:lnTo>
                  <a:lnTo>
                    <a:pt x="306" y="388"/>
                  </a:lnTo>
                  <a:lnTo>
                    <a:pt x="295" y="385"/>
                  </a:lnTo>
                  <a:lnTo>
                    <a:pt x="284" y="383"/>
                  </a:lnTo>
                  <a:lnTo>
                    <a:pt x="270" y="377"/>
                  </a:lnTo>
                  <a:lnTo>
                    <a:pt x="261" y="375"/>
                  </a:lnTo>
                  <a:lnTo>
                    <a:pt x="247" y="371"/>
                  </a:lnTo>
                  <a:lnTo>
                    <a:pt x="238" y="367"/>
                  </a:lnTo>
                  <a:lnTo>
                    <a:pt x="227" y="364"/>
                  </a:lnTo>
                  <a:lnTo>
                    <a:pt x="215" y="362"/>
                  </a:lnTo>
                  <a:lnTo>
                    <a:pt x="204" y="358"/>
                  </a:lnTo>
                  <a:lnTo>
                    <a:pt x="192" y="354"/>
                  </a:lnTo>
                  <a:lnTo>
                    <a:pt x="181" y="350"/>
                  </a:lnTo>
                  <a:lnTo>
                    <a:pt x="169" y="347"/>
                  </a:lnTo>
                  <a:lnTo>
                    <a:pt x="158" y="345"/>
                  </a:lnTo>
                  <a:lnTo>
                    <a:pt x="149" y="341"/>
                  </a:lnTo>
                  <a:lnTo>
                    <a:pt x="137" y="337"/>
                  </a:lnTo>
                  <a:lnTo>
                    <a:pt x="126" y="333"/>
                  </a:lnTo>
                  <a:lnTo>
                    <a:pt x="116" y="329"/>
                  </a:lnTo>
                  <a:lnTo>
                    <a:pt x="105" y="328"/>
                  </a:lnTo>
                  <a:lnTo>
                    <a:pt x="95" y="324"/>
                  </a:lnTo>
                  <a:lnTo>
                    <a:pt x="86" y="320"/>
                  </a:lnTo>
                  <a:lnTo>
                    <a:pt x="76" y="316"/>
                  </a:lnTo>
                  <a:lnTo>
                    <a:pt x="67" y="314"/>
                  </a:lnTo>
                  <a:lnTo>
                    <a:pt x="57" y="310"/>
                  </a:lnTo>
                  <a:lnTo>
                    <a:pt x="50" y="307"/>
                  </a:lnTo>
                  <a:lnTo>
                    <a:pt x="40" y="305"/>
                  </a:lnTo>
                  <a:lnTo>
                    <a:pt x="33" y="303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4"/>
            <p:cNvSpPr>
              <a:spLocks/>
            </p:cNvSpPr>
            <p:nvPr/>
          </p:nvSpPr>
          <p:spPr bwMode="auto">
            <a:xfrm>
              <a:off x="3005" y="1994"/>
              <a:ext cx="364" cy="102"/>
            </a:xfrm>
            <a:custGeom>
              <a:avLst/>
              <a:gdLst>
                <a:gd name="T0" fmla="*/ 1 w 726"/>
                <a:gd name="T1" fmla="*/ 0 h 206"/>
                <a:gd name="T2" fmla="*/ 1 w 726"/>
                <a:gd name="T3" fmla="*/ 0 h 206"/>
                <a:gd name="T4" fmla="*/ 1 w 726"/>
                <a:gd name="T5" fmla="*/ 0 h 206"/>
                <a:gd name="T6" fmla="*/ 1 w 726"/>
                <a:gd name="T7" fmla="*/ 0 h 206"/>
                <a:gd name="T8" fmla="*/ 1 w 726"/>
                <a:gd name="T9" fmla="*/ 0 h 206"/>
                <a:gd name="T10" fmla="*/ 1 w 726"/>
                <a:gd name="T11" fmla="*/ 0 h 206"/>
                <a:gd name="T12" fmla="*/ 1 w 726"/>
                <a:gd name="T13" fmla="*/ 0 h 206"/>
                <a:gd name="T14" fmla="*/ 1 w 726"/>
                <a:gd name="T15" fmla="*/ 0 h 206"/>
                <a:gd name="T16" fmla="*/ 1 w 726"/>
                <a:gd name="T17" fmla="*/ 0 h 206"/>
                <a:gd name="T18" fmla="*/ 1 w 726"/>
                <a:gd name="T19" fmla="*/ 0 h 206"/>
                <a:gd name="T20" fmla="*/ 1 w 726"/>
                <a:gd name="T21" fmla="*/ 0 h 206"/>
                <a:gd name="T22" fmla="*/ 1 w 726"/>
                <a:gd name="T23" fmla="*/ 0 h 206"/>
                <a:gd name="T24" fmla="*/ 1 w 726"/>
                <a:gd name="T25" fmla="*/ 0 h 206"/>
                <a:gd name="T26" fmla="*/ 1 w 726"/>
                <a:gd name="T27" fmla="*/ 0 h 206"/>
                <a:gd name="T28" fmla="*/ 1 w 726"/>
                <a:gd name="T29" fmla="*/ 0 h 206"/>
                <a:gd name="T30" fmla="*/ 1 w 726"/>
                <a:gd name="T31" fmla="*/ 0 h 206"/>
                <a:gd name="T32" fmla="*/ 1 w 726"/>
                <a:gd name="T33" fmla="*/ 0 h 206"/>
                <a:gd name="T34" fmla="*/ 1 w 726"/>
                <a:gd name="T35" fmla="*/ 0 h 206"/>
                <a:gd name="T36" fmla="*/ 1 w 726"/>
                <a:gd name="T37" fmla="*/ 0 h 206"/>
                <a:gd name="T38" fmla="*/ 1 w 726"/>
                <a:gd name="T39" fmla="*/ 0 h 206"/>
                <a:gd name="T40" fmla="*/ 1 w 726"/>
                <a:gd name="T41" fmla="*/ 0 h 206"/>
                <a:gd name="T42" fmla="*/ 1 w 726"/>
                <a:gd name="T43" fmla="*/ 0 h 206"/>
                <a:gd name="T44" fmla="*/ 1 w 726"/>
                <a:gd name="T45" fmla="*/ 0 h 206"/>
                <a:gd name="T46" fmla="*/ 1 w 726"/>
                <a:gd name="T47" fmla="*/ 0 h 206"/>
                <a:gd name="T48" fmla="*/ 1 w 726"/>
                <a:gd name="T49" fmla="*/ 0 h 206"/>
                <a:gd name="T50" fmla="*/ 1 w 726"/>
                <a:gd name="T51" fmla="*/ 0 h 206"/>
                <a:gd name="T52" fmla="*/ 1 w 726"/>
                <a:gd name="T53" fmla="*/ 0 h 206"/>
                <a:gd name="T54" fmla="*/ 1 w 726"/>
                <a:gd name="T55" fmla="*/ 0 h 206"/>
                <a:gd name="T56" fmla="*/ 1 w 726"/>
                <a:gd name="T57" fmla="*/ 0 h 206"/>
                <a:gd name="T58" fmla="*/ 1 w 726"/>
                <a:gd name="T59" fmla="*/ 0 h 206"/>
                <a:gd name="T60" fmla="*/ 1 w 726"/>
                <a:gd name="T61" fmla="*/ 0 h 206"/>
                <a:gd name="T62" fmla="*/ 1 w 726"/>
                <a:gd name="T63" fmla="*/ 0 h 206"/>
                <a:gd name="T64" fmla="*/ 1 w 726"/>
                <a:gd name="T65" fmla="*/ 0 h 206"/>
                <a:gd name="T66" fmla="*/ 1 w 726"/>
                <a:gd name="T67" fmla="*/ 0 h 206"/>
                <a:gd name="T68" fmla="*/ 1 w 726"/>
                <a:gd name="T69" fmla="*/ 0 h 206"/>
                <a:gd name="T70" fmla="*/ 1 w 726"/>
                <a:gd name="T71" fmla="*/ 0 h 206"/>
                <a:gd name="T72" fmla="*/ 1 w 726"/>
                <a:gd name="T73" fmla="*/ 0 h 206"/>
                <a:gd name="T74" fmla="*/ 1 w 726"/>
                <a:gd name="T75" fmla="*/ 0 h 206"/>
                <a:gd name="T76" fmla="*/ 1 w 726"/>
                <a:gd name="T77" fmla="*/ 0 h 206"/>
                <a:gd name="T78" fmla="*/ 1 w 726"/>
                <a:gd name="T79" fmla="*/ 0 h 206"/>
                <a:gd name="T80" fmla="*/ 1 w 726"/>
                <a:gd name="T81" fmla="*/ 0 h 206"/>
                <a:gd name="T82" fmla="*/ 1 w 726"/>
                <a:gd name="T83" fmla="*/ 0 h 206"/>
                <a:gd name="T84" fmla="*/ 0 w 726"/>
                <a:gd name="T85" fmla="*/ 0 h 20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26" h="206">
                  <a:moveTo>
                    <a:pt x="0" y="25"/>
                  </a:moveTo>
                  <a:lnTo>
                    <a:pt x="2" y="25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11" y="29"/>
                  </a:lnTo>
                  <a:lnTo>
                    <a:pt x="15" y="29"/>
                  </a:lnTo>
                  <a:lnTo>
                    <a:pt x="21" y="31"/>
                  </a:lnTo>
                  <a:lnTo>
                    <a:pt x="26" y="33"/>
                  </a:lnTo>
                  <a:lnTo>
                    <a:pt x="32" y="34"/>
                  </a:lnTo>
                  <a:lnTo>
                    <a:pt x="38" y="36"/>
                  </a:lnTo>
                  <a:lnTo>
                    <a:pt x="46" y="38"/>
                  </a:lnTo>
                  <a:lnTo>
                    <a:pt x="53" y="40"/>
                  </a:lnTo>
                  <a:lnTo>
                    <a:pt x="61" y="44"/>
                  </a:lnTo>
                  <a:lnTo>
                    <a:pt x="68" y="46"/>
                  </a:lnTo>
                  <a:lnTo>
                    <a:pt x="78" y="50"/>
                  </a:lnTo>
                  <a:lnTo>
                    <a:pt x="85" y="52"/>
                  </a:lnTo>
                  <a:lnTo>
                    <a:pt x="97" y="53"/>
                  </a:lnTo>
                  <a:lnTo>
                    <a:pt x="106" y="57"/>
                  </a:lnTo>
                  <a:lnTo>
                    <a:pt x="116" y="61"/>
                  </a:lnTo>
                  <a:lnTo>
                    <a:pt x="127" y="63"/>
                  </a:lnTo>
                  <a:lnTo>
                    <a:pt x="137" y="67"/>
                  </a:lnTo>
                  <a:lnTo>
                    <a:pt x="148" y="71"/>
                  </a:lnTo>
                  <a:lnTo>
                    <a:pt x="161" y="74"/>
                  </a:lnTo>
                  <a:lnTo>
                    <a:pt x="171" y="76"/>
                  </a:lnTo>
                  <a:lnTo>
                    <a:pt x="182" y="82"/>
                  </a:lnTo>
                  <a:lnTo>
                    <a:pt x="196" y="84"/>
                  </a:lnTo>
                  <a:lnTo>
                    <a:pt x="207" y="90"/>
                  </a:lnTo>
                  <a:lnTo>
                    <a:pt x="220" y="91"/>
                  </a:lnTo>
                  <a:lnTo>
                    <a:pt x="232" y="95"/>
                  </a:lnTo>
                  <a:lnTo>
                    <a:pt x="245" y="99"/>
                  </a:lnTo>
                  <a:lnTo>
                    <a:pt x="258" y="105"/>
                  </a:lnTo>
                  <a:lnTo>
                    <a:pt x="270" y="109"/>
                  </a:lnTo>
                  <a:lnTo>
                    <a:pt x="283" y="112"/>
                  </a:lnTo>
                  <a:lnTo>
                    <a:pt x="295" y="114"/>
                  </a:lnTo>
                  <a:lnTo>
                    <a:pt x="308" y="120"/>
                  </a:lnTo>
                  <a:lnTo>
                    <a:pt x="319" y="122"/>
                  </a:lnTo>
                  <a:lnTo>
                    <a:pt x="333" y="128"/>
                  </a:lnTo>
                  <a:lnTo>
                    <a:pt x="344" y="131"/>
                  </a:lnTo>
                  <a:lnTo>
                    <a:pt x="357" y="135"/>
                  </a:lnTo>
                  <a:lnTo>
                    <a:pt x="371" y="139"/>
                  </a:lnTo>
                  <a:lnTo>
                    <a:pt x="382" y="143"/>
                  </a:lnTo>
                  <a:lnTo>
                    <a:pt x="395" y="147"/>
                  </a:lnTo>
                  <a:lnTo>
                    <a:pt x="407" y="150"/>
                  </a:lnTo>
                  <a:lnTo>
                    <a:pt x="418" y="152"/>
                  </a:lnTo>
                  <a:lnTo>
                    <a:pt x="432" y="158"/>
                  </a:lnTo>
                  <a:lnTo>
                    <a:pt x="443" y="160"/>
                  </a:lnTo>
                  <a:lnTo>
                    <a:pt x="454" y="166"/>
                  </a:lnTo>
                  <a:lnTo>
                    <a:pt x="464" y="168"/>
                  </a:lnTo>
                  <a:lnTo>
                    <a:pt x="475" y="171"/>
                  </a:lnTo>
                  <a:lnTo>
                    <a:pt x="485" y="173"/>
                  </a:lnTo>
                  <a:lnTo>
                    <a:pt x="496" y="177"/>
                  </a:lnTo>
                  <a:lnTo>
                    <a:pt x="504" y="179"/>
                  </a:lnTo>
                  <a:lnTo>
                    <a:pt x="513" y="183"/>
                  </a:lnTo>
                  <a:lnTo>
                    <a:pt x="523" y="185"/>
                  </a:lnTo>
                  <a:lnTo>
                    <a:pt x="532" y="188"/>
                  </a:lnTo>
                  <a:lnTo>
                    <a:pt x="540" y="190"/>
                  </a:lnTo>
                  <a:lnTo>
                    <a:pt x="547" y="192"/>
                  </a:lnTo>
                  <a:lnTo>
                    <a:pt x="553" y="196"/>
                  </a:lnTo>
                  <a:lnTo>
                    <a:pt x="561" y="198"/>
                  </a:lnTo>
                  <a:lnTo>
                    <a:pt x="567" y="200"/>
                  </a:lnTo>
                  <a:lnTo>
                    <a:pt x="574" y="202"/>
                  </a:lnTo>
                  <a:lnTo>
                    <a:pt x="578" y="204"/>
                  </a:lnTo>
                  <a:lnTo>
                    <a:pt x="584" y="206"/>
                  </a:lnTo>
                  <a:lnTo>
                    <a:pt x="726" y="99"/>
                  </a:lnTo>
                  <a:lnTo>
                    <a:pt x="686" y="82"/>
                  </a:lnTo>
                  <a:lnTo>
                    <a:pt x="593" y="166"/>
                  </a:lnTo>
                  <a:lnTo>
                    <a:pt x="591" y="166"/>
                  </a:lnTo>
                  <a:lnTo>
                    <a:pt x="586" y="166"/>
                  </a:lnTo>
                  <a:lnTo>
                    <a:pt x="584" y="164"/>
                  </a:lnTo>
                  <a:lnTo>
                    <a:pt x="580" y="162"/>
                  </a:lnTo>
                  <a:lnTo>
                    <a:pt x="576" y="162"/>
                  </a:lnTo>
                  <a:lnTo>
                    <a:pt x="572" y="160"/>
                  </a:lnTo>
                  <a:lnTo>
                    <a:pt x="567" y="160"/>
                  </a:lnTo>
                  <a:lnTo>
                    <a:pt x="561" y="158"/>
                  </a:lnTo>
                  <a:lnTo>
                    <a:pt x="553" y="156"/>
                  </a:lnTo>
                  <a:lnTo>
                    <a:pt x="547" y="154"/>
                  </a:lnTo>
                  <a:lnTo>
                    <a:pt x="540" y="152"/>
                  </a:lnTo>
                  <a:lnTo>
                    <a:pt x="532" y="150"/>
                  </a:lnTo>
                  <a:lnTo>
                    <a:pt x="525" y="149"/>
                  </a:lnTo>
                  <a:lnTo>
                    <a:pt x="517" y="147"/>
                  </a:lnTo>
                  <a:lnTo>
                    <a:pt x="508" y="145"/>
                  </a:lnTo>
                  <a:lnTo>
                    <a:pt x="498" y="141"/>
                  </a:lnTo>
                  <a:lnTo>
                    <a:pt x="489" y="139"/>
                  </a:lnTo>
                  <a:lnTo>
                    <a:pt x="479" y="137"/>
                  </a:lnTo>
                  <a:lnTo>
                    <a:pt x="468" y="133"/>
                  </a:lnTo>
                  <a:lnTo>
                    <a:pt x="458" y="131"/>
                  </a:lnTo>
                  <a:lnTo>
                    <a:pt x="447" y="128"/>
                  </a:lnTo>
                  <a:lnTo>
                    <a:pt x="437" y="126"/>
                  </a:lnTo>
                  <a:lnTo>
                    <a:pt x="426" y="122"/>
                  </a:lnTo>
                  <a:lnTo>
                    <a:pt x="414" y="120"/>
                  </a:lnTo>
                  <a:lnTo>
                    <a:pt x="401" y="116"/>
                  </a:lnTo>
                  <a:lnTo>
                    <a:pt x="390" y="114"/>
                  </a:lnTo>
                  <a:lnTo>
                    <a:pt x="378" y="111"/>
                  </a:lnTo>
                  <a:lnTo>
                    <a:pt x="367" y="109"/>
                  </a:lnTo>
                  <a:lnTo>
                    <a:pt x="354" y="105"/>
                  </a:lnTo>
                  <a:lnTo>
                    <a:pt x="342" y="101"/>
                  </a:lnTo>
                  <a:lnTo>
                    <a:pt x="329" y="97"/>
                  </a:lnTo>
                  <a:lnTo>
                    <a:pt x="317" y="95"/>
                  </a:lnTo>
                  <a:lnTo>
                    <a:pt x="304" y="90"/>
                  </a:lnTo>
                  <a:lnTo>
                    <a:pt x="293" y="88"/>
                  </a:lnTo>
                  <a:lnTo>
                    <a:pt x="279" y="84"/>
                  </a:lnTo>
                  <a:lnTo>
                    <a:pt x="266" y="80"/>
                  </a:lnTo>
                  <a:lnTo>
                    <a:pt x="255" y="76"/>
                  </a:lnTo>
                  <a:lnTo>
                    <a:pt x="241" y="74"/>
                  </a:lnTo>
                  <a:lnTo>
                    <a:pt x="228" y="71"/>
                  </a:lnTo>
                  <a:lnTo>
                    <a:pt x="217" y="67"/>
                  </a:lnTo>
                  <a:lnTo>
                    <a:pt x="203" y="63"/>
                  </a:lnTo>
                  <a:lnTo>
                    <a:pt x="192" y="59"/>
                  </a:lnTo>
                  <a:lnTo>
                    <a:pt x="181" y="55"/>
                  </a:lnTo>
                  <a:lnTo>
                    <a:pt x="167" y="53"/>
                  </a:lnTo>
                  <a:lnTo>
                    <a:pt x="156" y="50"/>
                  </a:lnTo>
                  <a:lnTo>
                    <a:pt x="144" y="46"/>
                  </a:lnTo>
                  <a:lnTo>
                    <a:pt x="133" y="42"/>
                  </a:lnTo>
                  <a:lnTo>
                    <a:pt x="122" y="38"/>
                  </a:lnTo>
                  <a:lnTo>
                    <a:pt x="110" y="36"/>
                  </a:lnTo>
                  <a:lnTo>
                    <a:pt x="101" y="33"/>
                  </a:lnTo>
                  <a:lnTo>
                    <a:pt x="89" y="31"/>
                  </a:lnTo>
                  <a:lnTo>
                    <a:pt x="80" y="27"/>
                  </a:lnTo>
                  <a:lnTo>
                    <a:pt x="70" y="23"/>
                  </a:lnTo>
                  <a:lnTo>
                    <a:pt x="61" y="21"/>
                  </a:lnTo>
                  <a:lnTo>
                    <a:pt x="51" y="17"/>
                  </a:lnTo>
                  <a:lnTo>
                    <a:pt x="42" y="15"/>
                  </a:lnTo>
                  <a:lnTo>
                    <a:pt x="34" y="12"/>
                  </a:lnTo>
                  <a:lnTo>
                    <a:pt x="26" y="10"/>
                  </a:lnTo>
                  <a:lnTo>
                    <a:pt x="19" y="8"/>
                  </a:lnTo>
                  <a:lnTo>
                    <a:pt x="11" y="4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55"/>
            <p:cNvSpPr>
              <a:spLocks/>
            </p:cNvSpPr>
            <p:nvPr/>
          </p:nvSpPr>
          <p:spPr bwMode="auto">
            <a:xfrm>
              <a:off x="3007" y="1963"/>
              <a:ext cx="319" cy="94"/>
            </a:xfrm>
            <a:custGeom>
              <a:avLst/>
              <a:gdLst>
                <a:gd name="T0" fmla="*/ 0 w 637"/>
                <a:gd name="T1" fmla="*/ 0 h 189"/>
                <a:gd name="T2" fmla="*/ 1 w 637"/>
                <a:gd name="T3" fmla="*/ 0 h 189"/>
                <a:gd name="T4" fmla="*/ 1 w 637"/>
                <a:gd name="T5" fmla="*/ 0 h 189"/>
                <a:gd name="T6" fmla="*/ 1 w 637"/>
                <a:gd name="T7" fmla="*/ 0 h 189"/>
                <a:gd name="T8" fmla="*/ 1 w 637"/>
                <a:gd name="T9" fmla="*/ 0 h 189"/>
                <a:gd name="T10" fmla="*/ 1 w 637"/>
                <a:gd name="T11" fmla="*/ 0 h 189"/>
                <a:gd name="T12" fmla="*/ 1 w 637"/>
                <a:gd name="T13" fmla="*/ 0 h 189"/>
                <a:gd name="T14" fmla="*/ 1 w 637"/>
                <a:gd name="T15" fmla="*/ 0 h 189"/>
                <a:gd name="T16" fmla="*/ 1 w 637"/>
                <a:gd name="T17" fmla="*/ 0 h 189"/>
                <a:gd name="T18" fmla="*/ 1 w 637"/>
                <a:gd name="T19" fmla="*/ 0 h 189"/>
                <a:gd name="T20" fmla="*/ 1 w 637"/>
                <a:gd name="T21" fmla="*/ 0 h 189"/>
                <a:gd name="T22" fmla="*/ 1 w 637"/>
                <a:gd name="T23" fmla="*/ 0 h 189"/>
                <a:gd name="T24" fmla="*/ 1 w 637"/>
                <a:gd name="T25" fmla="*/ 0 h 189"/>
                <a:gd name="T26" fmla="*/ 1 w 637"/>
                <a:gd name="T27" fmla="*/ 0 h 189"/>
                <a:gd name="T28" fmla="*/ 1 w 637"/>
                <a:gd name="T29" fmla="*/ 0 h 189"/>
                <a:gd name="T30" fmla="*/ 1 w 637"/>
                <a:gd name="T31" fmla="*/ 0 h 189"/>
                <a:gd name="T32" fmla="*/ 1 w 637"/>
                <a:gd name="T33" fmla="*/ 0 h 189"/>
                <a:gd name="T34" fmla="*/ 1 w 637"/>
                <a:gd name="T35" fmla="*/ 0 h 189"/>
                <a:gd name="T36" fmla="*/ 1 w 637"/>
                <a:gd name="T37" fmla="*/ 0 h 189"/>
                <a:gd name="T38" fmla="*/ 1 w 637"/>
                <a:gd name="T39" fmla="*/ 0 h 189"/>
                <a:gd name="T40" fmla="*/ 1 w 637"/>
                <a:gd name="T41" fmla="*/ 0 h 189"/>
                <a:gd name="T42" fmla="*/ 1 w 637"/>
                <a:gd name="T43" fmla="*/ 0 h 189"/>
                <a:gd name="T44" fmla="*/ 1 w 637"/>
                <a:gd name="T45" fmla="*/ 0 h 189"/>
                <a:gd name="T46" fmla="*/ 1 w 637"/>
                <a:gd name="T47" fmla="*/ 0 h 189"/>
                <a:gd name="T48" fmla="*/ 1 w 637"/>
                <a:gd name="T49" fmla="*/ 0 h 189"/>
                <a:gd name="T50" fmla="*/ 1 w 637"/>
                <a:gd name="T51" fmla="*/ 0 h 189"/>
                <a:gd name="T52" fmla="*/ 1 w 637"/>
                <a:gd name="T53" fmla="*/ 0 h 189"/>
                <a:gd name="T54" fmla="*/ 1 w 637"/>
                <a:gd name="T55" fmla="*/ 0 h 189"/>
                <a:gd name="T56" fmla="*/ 1 w 637"/>
                <a:gd name="T57" fmla="*/ 0 h 189"/>
                <a:gd name="T58" fmla="*/ 1 w 637"/>
                <a:gd name="T59" fmla="*/ 0 h 189"/>
                <a:gd name="T60" fmla="*/ 1 w 637"/>
                <a:gd name="T61" fmla="*/ 0 h 189"/>
                <a:gd name="T62" fmla="*/ 1 w 637"/>
                <a:gd name="T63" fmla="*/ 0 h 189"/>
                <a:gd name="T64" fmla="*/ 1 w 637"/>
                <a:gd name="T65" fmla="*/ 0 h 189"/>
                <a:gd name="T66" fmla="*/ 1 w 637"/>
                <a:gd name="T67" fmla="*/ 0 h 189"/>
                <a:gd name="T68" fmla="*/ 1 w 637"/>
                <a:gd name="T69" fmla="*/ 0 h 189"/>
                <a:gd name="T70" fmla="*/ 1 w 637"/>
                <a:gd name="T71" fmla="*/ 0 h 189"/>
                <a:gd name="T72" fmla="*/ 1 w 637"/>
                <a:gd name="T73" fmla="*/ 0 h 189"/>
                <a:gd name="T74" fmla="*/ 1 w 637"/>
                <a:gd name="T75" fmla="*/ 0 h 189"/>
                <a:gd name="T76" fmla="*/ 1 w 637"/>
                <a:gd name="T77" fmla="*/ 0 h 189"/>
                <a:gd name="T78" fmla="*/ 1 w 637"/>
                <a:gd name="T79" fmla="*/ 0 h 189"/>
                <a:gd name="T80" fmla="*/ 1 w 637"/>
                <a:gd name="T81" fmla="*/ 0 h 189"/>
                <a:gd name="T82" fmla="*/ 1 w 637"/>
                <a:gd name="T83" fmla="*/ 0 h 189"/>
                <a:gd name="T84" fmla="*/ 1 w 637"/>
                <a:gd name="T85" fmla="*/ 0 h 189"/>
                <a:gd name="T86" fmla="*/ 1 w 637"/>
                <a:gd name="T87" fmla="*/ 0 h 189"/>
                <a:gd name="T88" fmla="*/ 1 w 637"/>
                <a:gd name="T89" fmla="*/ 0 h 189"/>
                <a:gd name="T90" fmla="*/ 1 w 637"/>
                <a:gd name="T91" fmla="*/ 0 h 189"/>
                <a:gd name="T92" fmla="*/ 1 w 637"/>
                <a:gd name="T93" fmla="*/ 0 h 189"/>
                <a:gd name="T94" fmla="*/ 1 w 637"/>
                <a:gd name="T95" fmla="*/ 0 h 189"/>
                <a:gd name="T96" fmla="*/ 1 w 637"/>
                <a:gd name="T97" fmla="*/ 0 h 189"/>
                <a:gd name="T98" fmla="*/ 1 w 637"/>
                <a:gd name="T99" fmla="*/ 0 h 189"/>
                <a:gd name="T100" fmla="*/ 1 w 637"/>
                <a:gd name="T101" fmla="*/ 0 h 189"/>
                <a:gd name="T102" fmla="*/ 1 w 637"/>
                <a:gd name="T103" fmla="*/ 0 h 189"/>
                <a:gd name="T104" fmla="*/ 1 w 637"/>
                <a:gd name="T105" fmla="*/ 0 h 189"/>
                <a:gd name="T106" fmla="*/ 1 w 637"/>
                <a:gd name="T107" fmla="*/ 0 h 189"/>
                <a:gd name="T108" fmla="*/ 1 w 637"/>
                <a:gd name="T109" fmla="*/ 0 h 189"/>
                <a:gd name="T110" fmla="*/ 1 w 637"/>
                <a:gd name="T111" fmla="*/ 0 h 189"/>
                <a:gd name="T112" fmla="*/ 1 w 637"/>
                <a:gd name="T113" fmla="*/ 0 h 189"/>
                <a:gd name="T114" fmla="*/ 1 w 637"/>
                <a:gd name="T115" fmla="*/ 0 h 189"/>
                <a:gd name="T116" fmla="*/ 1 w 637"/>
                <a:gd name="T117" fmla="*/ 0 h 189"/>
                <a:gd name="T118" fmla="*/ 1 w 637"/>
                <a:gd name="T119" fmla="*/ 0 h 189"/>
                <a:gd name="T120" fmla="*/ 0 w 637"/>
                <a:gd name="T121" fmla="*/ 0 h 1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7" h="189">
                  <a:moveTo>
                    <a:pt x="0" y="4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7" y="2"/>
                  </a:lnTo>
                  <a:lnTo>
                    <a:pt x="13" y="4"/>
                  </a:lnTo>
                  <a:lnTo>
                    <a:pt x="19" y="6"/>
                  </a:lnTo>
                  <a:lnTo>
                    <a:pt x="28" y="8"/>
                  </a:lnTo>
                  <a:lnTo>
                    <a:pt x="34" y="10"/>
                  </a:lnTo>
                  <a:lnTo>
                    <a:pt x="38" y="10"/>
                  </a:lnTo>
                  <a:lnTo>
                    <a:pt x="43" y="12"/>
                  </a:lnTo>
                  <a:lnTo>
                    <a:pt x="49" y="14"/>
                  </a:lnTo>
                  <a:lnTo>
                    <a:pt x="55" y="14"/>
                  </a:lnTo>
                  <a:lnTo>
                    <a:pt x="61" y="16"/>
                  </a:lnTo>
                  <a:lnTo>
                    <a:pt x="68" y="17"/>
                  </a:lnTo>
                  <a:lnTo>
                    <a:pt x="76" y="21"/>
                  </a:lnTo>
                  <a:lnTo>
                    <a:pt x="83" y="21"/>
                  </a:lnTo>
                  <a:lnTo>
                    <a:pt x="91" y="25"/>
                  </a:lnTo>
                  <a:lnTo>
                    <a:pt x="99" y="27"/>
                  </a:lnTo>
                  <a:lnTo>
                    <a:pt x="106" y="29"/>
                  </a:lnTo>
                  <a:lnTo>
                    <a:pt x="114" y="31"/>
                  </a:lnTo>
                  <a:lnTo>
                    <a:pt x="123" y="33"/>
                  </a:lnTo>
                  <a:lnTo>
                    <a:pt x="133" y="36"/>
                  </a:lnTo>
                  <a:lnTo>
                    <a:pt x="142" y="38"/>
                  </a:lnTo>
                  <a:lnTo>
                    <a:pt x="152" y="40"/>
                  </a:lnTo>
                  <a:lnTo>
                    <a:pt x="161" y="44"/>
                  </a:lnTo>
                  <a:lnTo>
                    <a:pt x="171" y="46"/>
                  </a:lnTo>
                  <a:lnTo>
                    <a:pt x="182" y="50"/>
                  </a:lnTo>
                  <a:lnTo>
                    <a:pt x="192" y="52"/>
                  </a:lnTo>
                  <a:lnTo>
                    <a:pt x="201" y="54"/>
                  </a:lnTo>
                  <a:lnTo>
                    <a:pt x="213" y="57"/>
                  </a:lnTo>
                  <a:lnTo>
                    <a:pt x="224" y="59"/>
                  </a:lnTo>
                  <a:lnTo>
                    <a:pt x="235" y="61"/>
                  </a:lnTo>
                  <a:lnTo>
                    <a:pt x="247" y="65"/>
                  </a:lnTo>
                  <a:lnTo>
                    <a:pt x="258" y="67"/>
                  </a:lnTo>
                  <a:lnTo>
                    <a:pt x="272" y="71"/>
                  </a:lnTo>
                  <a:lnTo>
                    <a:pt x="283" y="73"/>
                  </a:lnTo>
                  <a:lnTo>
                    <a:pt x="294" y="76"/>
                  </a:lnTo>
                  <a:lnTo>
                    <a:pt x="306" y="80"/>
                  </a:lnTo>
                  <a:lnTo>
                    <a:pt x="319" y="82"/>
                  </a:lnTo>
                  <a:lnTo>
                    <a:pt x="331" y="84"/>
                  </a:lnTo>
                  <a:lnTo>
                    <a:pt x="344" y="88"/>
                  </a:lnTo>
                  <a:lnTo>
                    <a:pt x="357" y="92"/>
                  </a:lnTo>
                  <a:lnTo>
                    <a:pt x="370" y="95"/>
                  </a:lnTo>
                  <a:lnTo>
                    <a:pt x="382" y="97"/>
                  </a:lnTo>
                  <a:lnTo>
                    <a:pt x="395" y="99"/>
                  </a:lnTo>
                  <a:lnTo>
                    <a:pt x="408" y="103"/>
                  </a:lnTo>
                  <a:lnTo>
                    <a:pt x="422" y="107"/>
                  </a:lnTo>
                  <a:lnTo>
                    <a:pt x="435" y="109"/>
                  </a:lnTo>
                  <a:lnTo>
                    <a:pt x="448" y="111"/>
                  </a:lnTo>
                  <a:lnTo>
                    <a:pt x="462" y="114"/>
                  </a:lnTo>
                  <a:lnTo>
                    <a:pt x="477" y="118"/>
                  </a:lnTo>
                  <a:lnTo>
                    <a:pt x="490" y="120"/>
                  </a:lnTo>
                  <a:lnTo>
                    <a:pt x="504" y="124"/>
                  </a:lnTo>
                  <a:lnTo>
                    <a:pt x="519" y="126"/>
                  </a:lnTo>
                  <a:lnTo>
                    <a:pt x="532" y="130"/>
                  </a:lnTo>
                  <a:lnTo>
                    <a:pt x="545" y="132"/>
                  </a:lnTo>
                  <a:lnTo>
                    <a:pt x="561" y="135"/>
                  </a:lnTo>
                  <a:lnTo>
                    <a:pt x="574" y="137"/>
                  </a:lnTo>
                  <a:lnTo>
                    <a:pt x="589" y="141"/>
                  </a:lnTo>
                  <a:lnTo>
                    <a:pt x="637" y="147"/>
                  </a:lnTo>
                  <a:lnTo>
                    <a:pt x="597" y="189"/>
                  </a:lnTo>
                  <a:lnTo>
                    <a:pt x="595" y="189"/>
                  </a:lnTo>
                  <a:lnTo>
                    <a:pt x="593" y="187"/>
                  </a:lnTo>
                  <a:lnTo>
                    <a:pt x="587" y="185"/>
                  </a:lnTo>
                  <a:lnTo>
                    <a:pt x="582" y="185"/>
                  </a:lnTo>
                  <a:lnTo>
                    <a:pt x="576" y="183"/>
                  </a:lnTo>
                  <a:lnTo>
                    <a:pt x="572" y="181"/>
                  </a:lnTo>
                  <a:lnTo>
                    <a:pt x="568" y="181"/>
                  </a:lnTo>
                  <a:lnTo>
                    <a:pt x="563" y="181"/>
                  </a:lnTo>
                  <a:lnTo>
                    <a:pt x="559" y="179"/>
                  </a:lnTo>
                  <a:lnTo>
                    <a:pt x="551" y="177"/>
                  </a:lnTo>
                  <a:lnTo>
                    <a:pt x="545" y="177"/>
                  </a:lnTo>
                  <a:lnTo>
                    <a:pt x="540" y="175"/>
                  </a:lnTo>
                  <a:lnTo>
                    <a:pt x="532" y="173"/>
                  </a:lnTo>
                  <a:lnTo>
                    <a:pt x="524" y="172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500" y="166"/>
                  </a:lnTo>
                  <a:lnTo>
                    <a:pt x="492" y="164"/>
                  </a:lnTo>
                  <a:lnTo>
                    <a:pt x="485" y="162"/>
                  </a:lnTo>
                  <a:lnTo>
                    <a:pt x="475" y="162"/>
                  </a:lnTo>
                  <a:lnTo>
                    <a:pt x="466" y="158"/>
                  </a:lnTo>
                  <a:lnTo>
                    <a:pt x="456" y="156"/>
                  </a:lnTo>
                  <a:lnTo>
                    <a:pt x="447" y="154"/>
                  </a:lnTo>
                  <a:lnTo>
                    <a:pt x="437" y="152"/>
                  </a:lnTo>
                  <a:lnTo>
                    <a:pt x="426" y="151"/>
                  </a:lnTo>
                  <a:lnTo>
                    <a:pt x="416" y="149"/>
                  </a:lnTo>
                  <a:lnTo>
                    <a:pt x="407" y="145"/>
                  </a:lnTo>
                  <a:lnTo>
                    <a:pt x="397" y="143"/>
                  </a:lnTo>
                  <a:lnTo>
                    <a:pt x="386" y="141"/>
                  </a:lnTo>
                  <a:lnTo>
                    <a:pt x="374" y="137"/>
                  </a:lnTo>
                  <a:lnTo>
                    <a:pt x="363" y="135"/>
                  </a:lnTo>
                  <a:lnTo>
                    <a:pt x="351" y="132"/>
                  </a:lnTo>
                  <a:lnTo>
                    <a:pt x="340" y="130"/>
                  </a:lnTo>
                  <a:lnTo>
                    <a:pt x="329" y="126"/>
                  </a:lnTo>
                  <a:lnTo>
                    <a:pt x="315" y="124"/>
                  </a:lnTo>
                  <a:lnTo>
                    <a:pt x="306" y="122"/>
                  </a:lnTo>
                  <a:lnTo>
                    <a:pt x="293" y="118"/>
                  </a:lnTo>
                  <a:lnTo>
                    <a:pt x="281" y="114"/>
                  </a:lnTo>
                  <a:lnTo>
                    <a:pt x="270" y="111"/>
                  </a:lnTo>
                  <a:lnTo>
                    <a:pt x="258" y="109"/>
                  </a:lnTo>
                  <a:lnTo>
                    <a:pt x="245" y="105"/>
                  </a:lnTo>
                  <a:lnTo>
                    <a:pt x="234" y="103"/>
                  </a:lnTo>
                  <a:lnTo>
                    <a:pt x="220" y="99"/>
                  </a:lnTo>
                  <a:lnTo>
                    <a:pt x="209" y="97"/>
                  </a:lnTo>
                  <a:lnTo>
                    <a:pt x="197" y="94"/>
                  </a:lnTo>
                  <a:lnTo>
                    <a:pt x="184" y="92"/>
                  </a:lnTo>
                  <a:lnTo>
                    <a:pt x="173" y="88"/>
                  </a:lnTo>
                  <a:lnTo>
                    <a:pt x="161" y="84"/>
                  </a:lnTo>
                  <a:lnTo>
                    <a:pt x="148" y="82"/>
                  </a:lnTo>
                  <a:lnTo>
                    <a:pt x="137" y="78"/>
                  </a:lnTo>
                  <a:lnTo>
                    <a:pt x="125" y="75"/>
                  </a:lnTo>
                  <a:lnTo>
                    <a:pt x="114" y="73"/>
                  </a:lnTo>
                  <a:lnTo>
                    <a:pt x="100" y="69"/>
                  </a:lnTo>
                  <a:lnTo>
                    <a:pt x="89" y="65"/>
                  </a:lnTo>
                  <a:lnTo>
                    <a:pt x="78" y="61"/>
                  </a:lnTo>
                  <a:lnTo>
                    <a:pt x="66" y="59"/>
                  </a:lnTo>
                  <a:lnTo>
                    <a:pt x="55" y="56"/>
                  </a:lnTo>
                  <a:lnTo>
                    <a:pt x="43" y="54"/>
                  </a:lnTo>
                  <a:lnTo>
                    <a:pt x="32" y="50"/>
                  </a:lnTo>
                  <a:lnTo>
                    <a:pt x="22" y="4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4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/>
            </p:cNvSpPr>
            <p:nvPr/>
          </p:nvSpPr>
          <p:spPr bwMode="auto">
            <a:xfrm>
              <a:off x="3439" y="1809"/>
              <a:ext cx="279" cy="180"/>
            </a:xfrm>
            <a:custGeom>
              <a:avLst/>
              <a:gdLst>
                <a:gd name="T0" fmla="*/ 1 w 557"/>
                <a:gd name="T1" fmla="*/ 1 h 360"/>
                <a:gd name="T2" fmla="*/ 1 w 557"/>
                <a:gd name="T3" fmla="*/ 1 h 360"/>
                <a:gd name="T4" fmla="*/ 1 w 557"/>
                <a:gd name="T5" fmla="*/ 1 h 360"/>
                <a:gd name="T6" fmla="*/ 1 w 557"/>
                <a:gd name="T7" fmla="*/ 1 h 360"/>
                <a:gd name="T8" fmla="*/ 1 w 557"/>
                <a:gd name="T9" fmla="*/ 1 h 360"/>
                <a:gd name="T10" fmla="*/ 1 w 557"/>
                <a:gd name="T11" fmla="*/ 1 h 360"/>
                <a:gd name="T12" fmla="*/ 1 w 557"/>
                <a:gd name="T13" fmla="*/ 1 h 360"/>
                <a:gd name="T14" fmla="*/ 1 w 557"/>
                <a:gd name="T15" fmla="*/ 1 h 360"/>
                <a:gd name="T16" fmla="*/ 1 w 557"/>
                <a:gd name="T17" fmla="*/ 1 h 360"/>
                <a:gd name="T18" fmla="*/ 1 w 557"/>
                <a:gd name="T19" fmla="*/ 1 h 360"/>
                <a:gd name="T20" fmla="*/ 1 w 557"/>
                <a:gd name="T21" fmla="*/ 1 h 360"/>
                <a:gd name="T22" fmla="*/ 1 w 557"/>
                <a:gd name="T23" fmla="*/ 1 h 360"/>
                <a:gd name="T24" fmla="*/ 1 w 557"/>
                <a:gd name="T25" fmla="*/ 1 h 360"/>
                <a:gd name="T26" fmla="*/ 1 w 557"/>
                <a:gd name="T27" fmla="*/ 1 h 360"/>
                <a:gd name="T28" fmla="*/ 1 w 557"/>
                <a:gd name="T29" fmla="*/ 1 h 360"/>
                <a:gd name="T30" fmla="*/ 1 w 557"/>
                <a:gd name="T31" fmla="*/ 1 h 360"/>
                <a:gd name="T32" fmla="*/ 1 w 557"/>
                <a:gd name="T33" fmla="*/ 1 h 360"/>
                <a:gd name="T34" fmla="*/ 1 w 557"/>
                <a:gd name="T35" fmla="*/ 1 h 360"/>
                <a:gd name="T36" fmla="*/ 1 w 557"/>
                <a:gd name="T37" fmla="*/ 1 h 360"/>
                <a:gd name="T38" fmla="*/ 1 w 557"/>
                <a:gd name="T39" fmla="*/ 1 h 360"/>
                <a:gd name="T40" fmla="*/ 1 w 557"/>
                <a:gd name="T41" fmla="*/ 1 h 360"/>
                <a:gd name="T42" fmla="*/ 1 w 557"/>
                <a:gd name="T43" fmla="*/ 1 h 360"/>
                <a:gd name="T44" fmla="*/ 1 w 557"/>
                <a:gd name="T45" fmla="*/ 1 h 360"/>
                <a:gd name="T46" fmla="*/ 1 w 557"/>
                <a:gd name="T47" fmla="*/ 1 h 360"/>
                <a:gd name="T48" fmla="*/ 1 w 557"/>
                <a:gd name="T49" fmla="*/ 1 h 360"/>
                <a:gd name="T50" fmla="*/ 1 w 557"/>
                <a:gd name="T51" fmla="*/ 1 h 360"/>
                <a:gd name="T52" fmla="*/ 1 w 557"/>
                <a:gd name="T53" fmla="*/ 1 h 360"/>
                <a:gd name="T54" fmla="*/ 1 w 557"/>
                <a:gd name="T55" fmla="*/ 1 h 360"/>
                <a:gd name="T56" fmla="*/ 1 w 557"/>
                <a:gd name="T57" fmla="*/ 1 h 360"/>
                <a:gd name="T58" fmla="*/ 1 w 557"/>
                <a:gd name="T59" fmla="*/ 1 h 360"/>
                <a:gd name="T60" fmla="*/ 1 w 557"/>
                <a:gd name="T61" fmla="*/ 1 h 360"/>
                <a:gd name="T62" fmla="*/ 1 w 557"/>
                <a:gd name="T63" fmla="*/ 1 h 360"/>
                <a:gd name="T64" fmla="*/ 1 w 557"/>
                <a:gd name="T65" fmla="*/ 1 h 360"/>
                <a:gd name="T66" fmla="*/ 1 w 557"/>
                <a:gd name="T67" fmla="*/ 1 h 360"/>
                <a:gd name="T68" fmla="*/ 1 w 557"/>
                <a:gd name="T69" fmla="*/ 1 h 360"/>
                <a:gd name="T70" fmla="*/ 1 w 557"/>
                <a:gd name="T71" fmla="*/ 1 h 360"/>
                <a:gd name="T72" fmla="*/ 1 w 557"/>
                <a:gd name="T73" fmla="*/ 1 h 360"/>
                <a:gd name="T74" fmla="*/ 1 w 557"/>
                <a:gd name="T75" fmla="*/ 1 h 360"/>
                <a:gd name="T76" fmla="*/ 1 w 557"/>
                <a:gd name="T77" fmla="*/ 1 h 360"/>
                <a:gd name="T78" fmla="*/ 1 w 557"/>
                <a:gd name="T79" fmla="*/ 1 h 360"/>
                <a:gd name="T80" fmla="*/ 1 w 557"/>
                <a:gd name="T81" fmla="*/ 1 h 360"/>
                <a:gd name="T82" fmla="*/ 1 w 557"/>
                <a:gd name="T83" fmla="*/ 1 h 360"/>
                <a:gd name="T84" fmla="*/ 1 w 557"/>
                <a:gd name="T85" fmla="*/ 1 h 360"/>
                <a:gd name="T86" fmla="*/ 1 w 557"/>
                <a:gd name="T87" fmla="*/ 1 h 360"/>
                <a:gd name="T88" fmla="*/ 1 w 557"/>
                <a:gd name="T89" fmla="*/ 1 h 360"/>
                <a:gd name="T90" fmla="*/ 1 w 557"/>
                <a:gd name="T91" fmla="*/ 1 h 360"/>
                <a:gd name="T92" fmla="*/ 1 w 557"/>
                <a:gd name="T93" fmla="*/ 1 h 360"/>
                <a:gd name="T94" fmla="*/ 1 w 557"/>
                <a:gd name="T95" fmla="*/ 1 h 360"/>
                <a:gd name="T96" fmla="*/ 1 w 557"/>
                <a:gd name="T97" fmla="*/ 1 h 360"/>
                <a:gd name="T98" fmla="*/ 1 w 557"/>
                <a:gd name="T99" fmla="*/ 1 h 360"/>
                <a:gd name="T100" fmla="*/ 1 w 557"/>
                <a:gd name="T101" fmla="*/ 1 h 360"/>
                <a:gd name="T102" fmla="*/ 1 w 557"/>
                <a:gd name="T103" fmla="*/ 1 h 360"/>
                <a:gd name="T104" fmla="*/ 1 w 557"/>
                <a:gd name="T105" fmla="*/ 1 h 360"/>
                <a:gd name="T106" fmla="*/ 1 w 557"/>
                <a:gd name="T107" fmla="*/ 1 h 360"/>
                <a:gd name="T108" fmla="*/ 1 w 557"/>
                <a:gd name="T109" fmla="*/ 1 h 360"/>
                <a:gd name="T110" fmla="*/ 1 w 557"/>
                <a:gd name="T111" fmla="*/ 1 h 360"/>
                <a:gd name="T112" fmla="*/ 1 w 557"/>
                <a:gd name="T113" fmla="*/ 1 h 360"/>
                <a:gd name="T114" fmla="*/ 0 w 557"/>
                <a:gd name="T115" fmla="*/ 1 h 3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7" h="360">
                  <a:moveTo>
                    <a:pt x="0" y="360"/>
                  </a:moveTo>
                  <a:lnTo>
                    <a:pt x="13" y="348"/>
                  </a:lnTo>
                  <a:lnTo>
                    <a:pt x="19" y="343"/>
                  </a:lnTo>
                  <a:lnTo>
                    <a:pt x="28" y="337"/>
                  </a:lnTo>
                  <a:lnTo>
                    <a:pt x="32" y="333"/>
                  </a:lnTo>
                  <a:lnTo>
                    <a:pt x="38" y="329"/>
                  </a:lnTo>
                  <a:lnTo>
                    <a:pt x="44" y="325"/>
                  </a:lnTo>
                  <a:lnTo>
                    <a:pt x="49" y="322"/>
                  </a:lnTo>
                  <a:lnTo>
                    <a:pt x="55" y="318"/>
                  </a:lnTo>
                  <a:lnTo>
                    <a:pt x="61" y="312"/>
                  </a:lnTo>
                  <a:lnTo>
                    <a:pt x="68" y="308"/>
                  </a:lnTo>
                  <a:lnTo>
                    <a:pt x="74" y="303"/>
                  </a:lnTo>
                  <a:lnTo>
                    <a:pt x="82" y="299"/>
                  </a:lnTo>
                  <a:lnTo>
                    <a:pt x="89" y="293"/>
                  </a:lnTo>
                  <a:lnTo>
                    <a:pt x="97" y="287"/>
                  </a:lnTo>
                  <a:lnTo>
                    <a:pt x="106" y="284"/>
                  </a:lnTo>
                  <a:lnTo>
                    <a:pt x="112" y="276"/>
                  </a:lnTo>
                  <a:lnTo>
                    <a:pt x="122" y="270"/>
                  </a:lnTo>
                  <a:lnTo>
                    <a:pt x="129" y="265"/>
                  </a:lnTo>
                  <a:lnTo>
                    <a:pt x="139" y="259"/>
                  </a:lnTo>
                  <a:lnTo>
                    <a:pt x="148" y="253"/>
                  </a:lnTo>
                  <a:lnTo>
                    <a:pt x="158" y="248"/>
                  </a:lnTo>
                  <a:lnTo>
                    <a:pt x="167" y="240"/>
                  </a:lnTo>
                  <a:lnTo>
                    <a:pt x="177" y="234"/>
                  </a:lnTo>
                  <a:lnTo>
                    <a:pt x="186" y="227"/>
                  </a:lnTo>
                  <a:lnTo>
                    <a:pt x="196" y="221"/>
                  </a:lnTo>
                  <a:lnTo>
                    <a:pt x="207" y="213"/>
                  </a:lnTo>
                  <a:lnTo>
                    <a:pt x="217" y="208"/>
                  </a:lnTo>
                  <a:lnTo>
                    <a:pt x="226" y="200"/>
                  </a:lnTo>
                  <a:lnTo>
                    <a:pt x="238" y="194"/>
                  </a:lnTo>
                  <a:lnTo>
                    <a:pt x="247" y="187"/>
                  </a:lnTo>
                  <a:lnTo>
                    <a:pt x="259" y="181"/>
                  </a:lnTo>
                  <a:lnTo>
                    <a:pt x="268" y="173"/>
                  </a:lnTo>
                  <a:lnTo>
                    <a:pt x="279" y="166"/>
                  </a:lnTo>
                  <a:lnTo>
                    <a:pt x="291" y="158"/>
                  </a:lnTo>
                  <a:lnTo>
                    <a:pt x="302" y="151"/>
                  </a:lnTo>
                  <a:lnTo>
                    <a:pt x="312" y="143"/>
                  </a:lnTo>
                  <a:lnTo>
                    <a:pt x="323" y="137"/>
                  </a:lnTo>
                  <a:lnTo>
                    <a:pt x="335" y="130"/>
                  </a:lnTo>
                  <a:lnTo>
                    <a:pt x="346" y="124"/>
                  </a:lnTo>
                  <a:lnTo>
                    <a:pt x="357" y="116"/>
                  </a:lnTo>
                  <a:lnTo>
                    <a:pt x="369" y="109"/>
                  </a:lnTo>
                  <a:lnTo>
                    <a:pt x="380" y="103"/>
                  </a:lnTo>
                  <a:lnTo>
                    <a:pt x="392" y="95"/>
                  </a:lnTo>
                  <a:lnTo>
                    <a:pt x="401" y="88"/>
                  </a:lnTo>
                  <a:lnTo>
                    <a:pt x="413" y="82"/>
                  </a:lnTo>
                  <a:lnTo>
                    <a:pt x="424" y="74"/>
                  </a:lnTo>
                  <a:lnTo>
                    <a:pt x="435" y="69"/>
                  </a:lnTo>
                  <a:lnTo>
                    <a:pt x="445" y="61"/>
                  </a:lnTo>
                  <a:lnTo>
                    <a:pt x="456" y="55"/>
                  </a:lnTo>
                  <a:lnTo>
                    <a:pt x="468" y="50"/>
                  </a:lnTo>
                  <a:lnTo>
                    <a:pt x="479" y="44"/>
                  </a:lnTo>
                  <a:lnTo>
                    <a:pt x="489" y="38"/>
                  </a:lnTo>
                  <a:lnTo>
                    <a:pt x="500" y="33"/>
                  </a:lnTo>
                  <a:lnTo>
                    <a:pt x="511" y="27"/>
                  </a:lnTo>
                  <a:lnTo>
                    <a:pt x="523" y="21"/>
                  </a:lnTo>
                  <a:lnTo>
                    <a:pt x="557" y="0"/>
                  </a:lnTo>
                  <a:lnTo>
                    <a:pt x="394" y="8"/>
                  </a:lnTo>
                  <a:lnTo>
                    <a:pt x="338" y="48"/>
                  </a:lnTo>
                  <a:lnTo>
                    <a:pt x="468" y="29"/>
                  </a:lnTo>
                  <a:lnTo>
                    <a:pt x="464" y="29"/>
                  </a:lnTo>
                  <a:lnTo>
                    <a:pt x="458" y="33"/>
                  </a:lnTo>
                  <a:lnTo>
                    <a:pt x="452" y="35"/>
                  </a:lnTo>
                  <a:lnTo>
                    <a:pt x="447" y="38"/>
                  </a:lnTo>
                  <a:lnTo>
                    <a:pt x="439" y="40"/>
                  </a:lnTo>
                  <a:lnTo>
                    <a:pt x="433" y="46"/>
                  </a:lnTo>
                  <a:lnTo>
                    <a:pt x="428" y="48"/>
                  </a:lnTo>
                  <a:lnTo>
                    <a:pt x="424" y="50"/>
                  </a:lnTo>
                  <a:lnTo>
                    <a:pt x="418" y="54"/>
                  </a:lnTo>
                  <a:lnTo>
                    <a:pt x="414" y="55"/>
                  </a:lnTo>
                  <a:lnTo>
                    <a:pt x="409" y="57"/>
                  </a:lnTo>
                  <a:lnTo>
                    <a:pt x="405" y="59"/>
                  </a:lnTo>
                  <a:lnTo>
                    <a:pt x="399" y="63"/>
                  </a:lnTo>
                  <a:lnTo>
                    <a:pt x="394" y="67"/>
                  </a:lnTo>
                  <a:lnTo>
                    <a:pt x="388" y="69"/>
                  </a:lnTo>
                  <a:lnTo>
                    <a:pt x="382" y="73"/>
                  </a:lnTo>
                  <a:lnTo>
                    <a:pt x="376" y="76"/>
                  </a:lnTo>
                  <a:lnTo>
                    <a:pt x="371" y="80"/>
                  </a:lnTo>
                  <a:lnTo>
                    <a:pt x="365" y="84"/>
                  </a:lnTo>
                  <a:lnTo>
                    <a:pt x="357" y="88"/>
                  </a:lnTo>
                  <a:lnTo>
                    <a:pt x="352" y="92"/>
                  </a:lnTo>
                  <a:lnTo>
                    <a:pt x="346" y="95"/>
                  </a:lnTo>
                  <a:lnTo>
                    <a:pt x="338" y="99"/>
                  </a:lnTo>
                  <a:lnTo>
                    <a:pt x="331" y="103"/>
                  </a:lnTo>
                  <a:lnTo>
                    <a:pt x="323" y="107"/>
                  </a:lnTo>
                  <a:lnTo>
                    <a:pt x="316" y="111"/>
                  </a:lnTo>
                  <a:lnTo>
                    <a:pt x="310" y="116"/>
                  </a:lnTo>
                  <a:lnTo>
                    <a:pt x="302" y="120"/>
                  </a:lnTo>
                  <a:lnTo>
                    <a:pt x="295" y="124"/>
                  </a:lnTo>
                  <a:lnTo>
                    <a:pt x="287" y="130"/>
                  </a:lnTo>
                  <a:lnTo>
                    <a:pt x="278" y="133"/>
                  </a:lnTo>
                  <a:lnTo>
                    <a:pt x="270" y="139"/>
                  </a:lnTo>
                  <a:lnTo>
                    <a:pt x="262" y="143"/>
                  </a:lnTo>
                  <a:lnTo>
                    <a:pt x="255" y="149"/>
                  </a:lnTo>
                  <a:lnTo>
                    <a:pt x="247" y="154"/>
                  </a:lnTo>
                  <a:lnTo>
                    <a:pt x="238" y="158"/>
                  </a:lnTo>
                  <a:lnTo>
                    <a:pt x="230" y="164"/>
                  </a:lnTo>
                  <a:lnTo>
                    <a:pt x="222" y="170"/>
                  </a:lnTo>
                  <a:lnTo>
                    <a:pt x="213" y="175"/>
                  </a:lnTo>
                  <a:lnTo>
                    <a:pt x="203" y="181"/>
                  </a:lnTo>
                  <a:lnTo>
                    <a:pt x="196" y="187"/>
                  </a:lnTo>
                  <a:lnTo>
                    <a:pt x="186" y="192"/>
                  </a:lnTo>
                  <a:lnTo>
                    <a:pt x="177" y="196"/>
                  </a:lnTo>
                  <a:lnTo>
                    <a:pt x="169" y="202"/>
                  </a:lnTo>
                  <a:lnTo>
                    <a:pt x="160" y="208"/>
                  </a:lnTo>
                  <a:lnTo>
                    <a:pt x="152" y="215"/>
                  </a:lnTo>
                  <a:lnTo>
                    <a:pt x="143" y="221"/>
                  </a:lnTo>
                  <a:lnTo>
                    <a:pt x="133" y="227"/>
                  </a:lnTo>
                  <a:lnTo>
                    <a:pt x="125" y="232"/>
                  </a:lnTo>
                  <a:lnTo>
                    <a:pt x="116" y="240"/>
                  </a:lnTo>
                  <a:lnTo>
                    <a:pt x="106" y="246"/>
                  </a:lnTo>
                  <a:lnTo>
                    <a:pt x="99" y="251"/>
                  </a:lnTo>
                  <a:lnTo>
                    <a:pt x="89" y="257"/>
                  </a:lnTo>
                  <a:lnTo>
                    <a:pt x="82" y="265"/>
                  </a:lnTo>
                  <a:lnTo>
                    <a:pt x="0" y="360"/>
                  </a:lnTo>
                  <a:close/>
                </a:path>
              </a:pathLst>
            </a:custGeom>
            <a:solidFill>
              <a:srgbClr val="4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7"/>
            <p:cNvSpPr>
              <a:spLocks/>
            </p:cNvSpPr>
            <p:nvPr/>
          </p:nvSpPr>
          <p:spPr bwMode="auto">
            <a:xfrm>
              <a:off x="2554" y="1955"/>
              <a:ext cx="357" cy="132"/>
            </a:xfrm>
            <a:custGeom>
              <a:avLst/>
              <a:gdLst>
                <a:gd name="T0" fmla="*/ 0 w 715"/>
                <a:gd name="T1" fmla="*/ 0 h 265"/>
                <a:gd name="T2" fmla="*/ 0 w 715"/>
                <a:gd name="T3" fmla="*/ 0 h 265"/>
                <a:gd name="T4" fmla="*/ 0 w 715"/>
                <a:gd name="T5" fmla="*/ 0 h 265"/>
                <a:gd name="T6" fmla="*/ 0 w 715"/>
                <a:gd name="T7" fmla="*/ 0 h 265"/>
                <a:gd name="T8" fmla="*/ 0 w 715"/>
                <a:gd name="T9" fmla="*/ 0 h 265"/>
                <a:gd name="T10" fmla="*/ 0 w 715"/>
                <a:gd name="T11" fmla="*/ 0 h 265"/>
                <a:gd name="T12" fmla="*/ 0 w 715"/>
                <a:gd name="T13" fmla="*/ 0 h 265"/>
                <a:gd name="T14" fmla="*/ 0 w 715"/>
                <a:gd name="T15" fmla="*/ 0 h 265"/>
                <a:gd name="T16" fmla="*/ 0 w 715"/>
                <a:gd name="T17" fmla="*/ 0 h 265"/>
                <a:gd name="T18" fmla="*/ 0 w 715"/>
                <a:gd name="T19" fmla="*/ 0 h 265"/>
                <a:gd name="T20" fmla="*/ 0 w 715"/>
                <a:gd name="T21" fmla="*/ 0 h 265"/>
                <a:gd name="T22" fmla="*/ 0 w 715"/>
                <a:gd name="T23" fmla="*/ 0 h 265"/>
                <a:gd name="T24" fmla="*/ 0 w 715"/>
                <a:gd name="T25" fmla="*/ 0 h 265"/>
                <a:gd name="T26" fmla="*/ 0 w 715"/>
                <a:gd name="T27" fmla="*/ 0 h 265"/>
                <a:gd name="T28" fmla="*/ 0 w 715"/>
                <a:gd name="T29" fmla="*/ 0 h 265"/>
                <a:gd name="T30" fmla="*/ 0 w 715"/>
                <a:gd name="T31" fmla="*/ 0 h 265"/>
                <a:gd name="T32" fmla="*/ 0 w 715"/>
                <a:gd name="T33" fmla="*/ 0 h 265"/>
                <a:gd name="T34" fmla="*/ 0 w 715"/>
                <a:gd name="T35" fmla="*/ 0 h 265"/>
                <a:gd name="T36" fmla="*/ 0 w 715"/>
                <a:gd name="T37" fmla="*/ 0 h 265"/>
                <a:gd name="T38" fmla="*/ 0 w 715"/>
                <a:gd name="T39" fmla="*/ 0 h 265"/>
                <a:gd name="T40" fmla="*/ 0 w 715"/>
                <a:gd name="T41" fmla="*/ 0 h 265"/>
                <a:gd name="T42" fmla="*/ 0 w 715"/>
                <a:gd name="T43" fmla="*/ 0 h 265"/>
                <a:gd name="T44" fmla="*/ 0 w 715"/>
                <a:gd name="T45" fmla="*/ 0 h 265"/>
                <a:gd name="T46" fmla="*/ 0 w 715"/>
                <a:gd name="T47" fmla="*/ 0 h 265"/>
                <a:gd name="T48" fmla="*/ 0 w 715"/>
                <a:gd name="T49" fmla="*/ 0 h 265"/>
                <a:gd name="T50" fmla="*/ 0 w 715"/>
                <a:gd name="T51" fmla="*/ 0 h 265"/>
                <a:gd name="T52" fmla="*/ 0 w 715"/>
                <a:gd name="T53" fmla="*/ 0 h 265"/>
                <a:gd name="T54" fmla="*/ 0 w 715"/>
                <a:gd name="T55" fmla="*/ 0 h 265"/>
                <a:gd name="T56" fmla="*/ 0 w 715"/>
                <a:gd name="T57" fmla="*/ 0 h 265"/>
                <a:gd name="T58" fmla="*/ 0 w 715"/>
                <a:gd name="T59" fmla="*/ 0 h 265"/>
                <a:gd name="T60" fmla="*/ 0 w 715"/>
                <a:gd name="T61" fmla="*/ 0 h 265"/>
                <a:gd name="T62" fmla="*/ 0 w 715"/>
                <a:gd name="T63" fmla="*/ 0 h 265"/>
                <a:gd name="T64" fmla="*/ 0 w 715"/>
                <a:gd name="T65" fmla="*/ 0 h 265"/>
                <a:gd name="T66" fmla="*/ 0 w 715"/>
                <a:gd name="T67" fmla="*/ 0 h 2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15" h="265">
                  <a:moveTo>
                    <a:pt x="0" y="118"/>
                  </a:moveTo>
                  <a:lnTo>
                    <a:pt x="123" y="0"/>
                  </a:lnTo>
                  <a:lnTo>
                    <a:pt x="184" y="12"/>
                  </a:lnTo>
                  <a:lnTo>
                    <a:pt x="61" y="103"/>
                  </a:lnTo>
                  <a:lnTo>
                    <a:pt x="64" y="105"/>
                  </a:lnTo>
                  <a:lnTo>
                    <a:pt x="66" y="105"/>
                  </a:lnTo>
                  <a:lnTo>
                    <a:pt x="72" y="105"/>
                  </a:lnTo>
                  <a:lnTo>
                    <a:pt x="76" y="107"/>
                  </a:lnTo>
                  <a:lnTo>
                    <a:pt x="81" y="109"/>
                  </a:lnTo>
                  <a:lnTo>
                    <a:pt x="85" y="109"/>
                  </a:lnTo>
                  <a:lnTo>
                    <a:pt x="93" y="109"/>
                  </a:lnTo>
                  <a:lnTo>
                    <a:pt x="99" y="111"/>
                  </a:lnTo>
                  <a:lnTo>
                    <a:pt x="106" y="112"/>
                  </a:lnTo>
                  <a:lnTo>
                    <a:pt x="114" y="114"/>
                  </a:lnTo>
                  <a:lnTo>
                    <a:pt x="121" y="116"/>
                  </a:lnTo>
                  <a:lnTo>
                    <a:pt x="131" y="116"/>
                  </a:lnTo>
                  <a:lnTo>
                    <a:pt x="140" y="120"/>
                  </a:lnTo>
                  <a:lnTo>
                    <a:pt x="148" y="122"/>
                  </a:lnTo>
                  <a:lnTo>
                    <a:pt x="158" y="122"/>
                  </a:lnTo>
                  <a:lnTo>
                    <a:pt x="169" y="124"/>
                  </a:lnTo>
                  <a:lnTo>
                    <a:pt x="178" y="128"/>
                  </a:lnTo>
                  <a:lnTo>
                    <a:pt x="190" y="130"/>
                  </a:lnTo>
                  <a:lnTo>
                    <a:pt x="201" y="131"/>
                  </a:lnTo>
                  <a:lnTo>
                    <a:pt x="213" y="135"/>
                  </a:lnTo>
                  <a:lnTo>
                    <a:pt x="226" y="137"/>
                  </a:lnTo>
                  <a:lnTo>
                    <a:pt x="237" y="139"/>
                  </a:lnTo>
                  <a:lnTo>
                    <a:pt x="249" y="141"/>
                  </a:lnTo>
                  <a:lnTo>
                    <a:pt x="262" y="145"/>
                  </a:lnTo>
                  <a:lnTo>
                    <a:pt x="275" y="147"/>
                  </a:lnTo>
                  <a:lnTo>
                    <a:pt x="287" y="149"/>
                  </a:lnTo>
                  <a:lnTo>
                    <a:pt x="302" y="152"/>
                  </a:lnTo>
                  <a:lnTo>
                    <a:pt x="313" y="154"/>
                  </a:lnTo>
                  <a:lnTo>
                    <a:pt x="329" y="158"/>
                  </a:lnTo>
                  <a:lnTo>
                    <a:pt x="340" y="160"/>
                  </a:lnTo>
                  <a:lnTo>
                    <a:pt x="355" y="164"/>
                  </a:lnTo>
                  <a:lnTo>
                    <a:pt x="369" y="166"/>
                  </a:lnTo>
                  <a:lnTo>
                    <a:pt x="382" y="168"/>
                  </a:lnTo>
                  <a:lnTo>
                    <a:pt x="395" y="171"/>
                  </a:lnTo>
                  <a:lnTo>
                    <a:pt x="410" y="173"/>
                  </a:lnTo>
                  <a:lnTo>
                    <a:pt x="424" y="177"/>
                  </a:lnTo>
                  <a:lnTo>
                    <a:pt x="439" y="179"/>
                  </a:lnTo>
                  <a:lnTo>
                    <a:pt x="452" y="183"/>
                  </a:lnTo>
                  <a:lnTo>
                    <a:pt x="466" y="185"/>
                  </a:lnTo>
                  <a:lnTo>
                    <a:pt x="479" y="187"/>
                  </a:lnTo>
                  <a:lnTo>
                    <a:pt x="492" y="190"/>
                  </a:lnTo>
                  <a:lnTo>
                    <a:pt x="505" y="192"/>
                  </a:lnTo>
                  <a:lnTo>
                    <a:pt x="519" y="196"/>
                  </a:lnTo>
                  <a:lnTo>
                    <a:pt x="532" y="198"/>
                  </a:lnTo>
                  <a:lnTo>
                    <a:pt x="545" y="202"/>
                  </a:lnTo>
                  <a:lnTo>
                    <a:pt x="559" y="204"/>
                  </a:lnTo>
                  <a:lnTo>
                    <a:pt x="570" y="206"/>
                  </a:lnTo>
                  <a:lnTo>
                    <a:pt x="583" y="209"/>
                  </a:lnTo>
                  <a:lnTo>
                    <a:pt x="595" y="211"/>
                  </a:lnTo>
                  <a:lnTo>
                    <a:pt x="606" y="213"/>
                  </a:lnTo>
                  <a:lnTo>
                    <a:pt x="620" y="217"/>
                  </a:lnTo>
                  <a:lnTo>
                    <a:pt x="629" y="219"/>
                  </a:lnTo>
                  <a:lnTo>
                    <a:pt x="640" y="221"/>
                  </a:lnTo>
                  <a:lnTo>
                    <a:pt x="650" y="223"/>
                  </a:lnTo>
                  <a:lnTo>
                    <a:pt x="661" y="225"/>
                  </a:lnTo>
                  <a:lnTo>
                    <a:pt x="671" y="227"/>
                  </a:lnTo>
                  <a:lnTo>
                    <a:pt x="680" y="230"/>
                  </a:lnTo>
                  <a:lnTo>
                    <a:pt x="688" y="230"/>
                  </a:lnTo>
                  <a:lnTo>
                    <a:pt x="698" y="232"/>
                  </a:lnTo>
                  <a:lnTo>
                    <a:pt x="707" y="234"/>
                  </a:lnTo>
                  <a:lnTo>
                    <a:pt x="715" y="238"/>
                  </a:lnTo>
                  <a:lnTo>
                    <a:pt x="711" y="265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58"/>
            <p:cNvSpPr>
              <a:spLocks/>
            </p:cNvSpPr>
            <p:nvPr/>
          </p:nvSpPr>
          <p:spPr bwMode="auto">
            <a:xfrm>
              <a:off x="2568" y="2028"/>
              <a:ext cx="348" cy="103"/>
            </a:xfrm>
            <a:custGeom>
              <a:avLst/>
              <a:gdLst>
                <a:gd name="T0" fmla="*/ 1 w 696"/>
                <a:gd name="T1" fmla="*/ 1 h 205"/>
                <a:gd name="T2" fmla="*/ 1 w 696"/>
                <a:gd name="T3" fmla="*/ 1 h 205"/>
                <a:gd name="T4" fmla="*/ 1 w 696"/>
                <a:gd name="T5" fmla="*/ 1 h 205"/>
                <a:gd name="T6" fmla="*/ 1 w 696"/>
                <a:gd name="T7" fmla="*/ 1 h 205"/>
                <a:gd name="T8" fmla="*/ 1 w 696"/>
                <a:gd name="T9" fmla="*/ 1 h 205"/>
                <a:gd name="T10" fmla="*/ 1 w 696"/>
                <a:gd name="T11" fmla="*/ 1 h 205"/>
                <a:gd name="T12" fmla="*/ 1 w 696"/>
                <a:gd name="T13" fmla="*/ 1 h 205"/>
                <a:gd name="T14" fmla="*/ 1 w 696"/>
                <a:gd name="T15" fmla="*/ 1 h 205"/>
                <a:gd name="T16" fmla="*/ 1 w 696"/>
                <a:gd name="T17" fmla="*/ 1 h 205"/>
                <a:gd name="T18" fmla="*/ 1 w 696"/>
                <a:gd name="T19" fmla="*/ 1 h 205"/>
                <a:gd name="T20" fmla="*/ 1 w 696"/>
                <a:gd name="T21" fmla="*/ 1 h 205"/>
                <a:gd name="T22" fmla="*/ 1 w 696"/>
                <a:gd name="T23" fmla="*/ 1 h 205"/>
                <a:gd name="T24" fmla="*/ 1 w 696"/>
                <a:gd name="T25" fmla="*/ 1 h 205"/>
                <a:gd name="T26" fmla="*/ 1 w 696"/>
                <a:gd name="T27" fmla="*/ 1 h 205"/>
                <a:gd name="T28" fmla="*/ 1 w 696"/>
                <a:gd name="T29" fmla="*/ 1 h 205"/>
                <a:gd name="T30" fmla="*/ 1 w 696"/>
                <a:gd name="T31" fmla="*/ 1 h 205"/>
                <a:gd name="T32" fmla="*/ 1 w 696"/>
                <a:gd name="T33" fmla="*/ 1 h 205"/>
                <a:gd name="T34" fmla="*/ 1 w 696"/>
                <a:gd name="T35" fmla="*/ 1 h 205"/>
                <a:gd name="T36" fmla="*/ 1 w 696"/>
                <a:gd name="T37" fmla="*/ 1 h 205"/>
                <a:gd name="T38" fmla="*/ 1 w 696"/>
                <a:gd name="T39" fmla="*/ 1 h 205"/>
                <a:gd name="T40" fmla="*/ 1 w 696"/>
                <a:gd name="T41" fmla="*/ 1 h 205"/>
                <a:gd name="T42" fmla="*/ 1 w 696"/>
                <a:gd name="T43" fmla="*/ 1 h 205"/>
                <a:gd name="T44" fmla="*/ 1 w 696"/>
                <a:gd name="T45" fmla="*/ 1 h 205"/>
                <a:gd name="T46" fmla="*/ 1 w 696"/>
                <a:gd name="T47" fmla="*/ 1 h 205"/>
                <a:gd name="T48" fmla="*/ 1 w 696"/>
                <a:gd name="T49" fmla="*/ 1 h 205"/>
                <a:gd name="T50" fmla="*/ 1 w 696"/>
                <a:gd name="T51" fmla="*/ 1 h 205"/>
                <a:gd name="T52" fmla="*/ 1 w 696"/>
                <a:gd name="T53" fmla="*/ 1 h 205"/>
                <a:gd name="T54" fmla="*/ 1 w 696"/>
                <a:gd name="T55" fmla="*/ 1 h 205"/>
                <a:gd name="T56" fmla="*/ 1 w 696"/>
                <a:gd name="T57" fmla="*/ 1 h 205"/>
                <a:gd name="T58" fmla="*/ 1 w 696"/>
                <a:gd name="T59" fmla="*/ 1 h 205"/>
                <a:gd name="T60" fmla="*/ 1 w 696"/>
                <a:gd name="T61" fmla="*/ 1 h 205"/>
                <a:gd name="T62" fmla="*/ 1 w 696"/>
                <a:gd name="T63" fmla="*/ 1 h 205"/>
                <a:gd name="T64" fmla="*/ 1 w 696"/>
                <a:gd name="T65" fmla="*/ 1 h 205"/>
                <a:gd name="T66" fmla="*/ 1 w 696"/>
                <a:gd name="T67" fmla="*/ 1 h 205"/>
                <a:gd name="T68" fmla="*/ 1 w 696"/>
                <a:gd name="T69" fmla="*/ 1 h 205"/>
                <a:gd name="T70" fmla="*/ 1 w 696"/>
                <a:gd name="T71" fmla="*/ 1 h 205"/>
                <a:gd name="T72" fmla="*/ 1 w 696"/>
                <a:gd name="T73" fmla="*/ 1 h 205"/>
                <a:gd name="T74" fmla="*/ 1 w 696"/>
                <a:gd name="T75" fmla="*/ 1 h 205"/>
                <a:gd name="T76" fmla="*/ 1 w 696"/>
                <a:gd name="T77" fmla="*/ 1 h 205"/>
                <a:gd name="T78" fmla="*/ 1 w 696"/>
                <a:gd name="T79" fmla="*/ 1 h 205"/>
                <a:gd name="T80" fmla="*/ 1 w 696"/>
                <a:gd name="T81" fmla="*/ 1 h 205"/>
                <a:gd name="T82" fmla="*/ 1 w 696"/>
                <a:gd name="T83" fmla="*/ 0 h 20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6" h="205">
                  <a:moveTo>
                    <a:pt x="0" y="72"/>
                  </a:moveTo>
                  <a:lnTo>
                    <a:pt x="0" y="72"/>
                  </a:lnTo>
                  <a:lnTo>
                    <a:pt x="6" y="72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25" y="74"/>
                  </a:lnTo>
                  <a:lnTo>
                    <a:pt x="31" y="76"/>
                  </a:lnTo>
                  <a:lnTo>
                    <a:pt x="36" y="76"/>
                  </a:lnTo>
                  <a:lnTo>
                    <a:pt x="44" y="78"/>
                  </a:lnTo>
                  <a:lnTo>
                    <a:pt x="50" y="78"/>
                  </a:lnTo>
                  <a:lnTo>
                    <a:pt x="57" y="80"/>
                  </a:lnTo>
                  <a:lnTo>
                    <a:pt x="65" y="80"/>
                  </a:lnTo>
                  <a:lnTo>
                    <a:pt x="74" y="83"/>
                  </a:lnTo>
                  <a:lnTo>
                    <a:pt x="84" y="83"/>
                  </a:lnTo>
                  <a:lnTo>
                    <a:pt x="91" y="85"/>
                  </a:lnTo>
                  <a:lnTo>
                    <a:pt x="103" y="85"/>
                  </a:lnTo>
                  <a:lnTo>
                    <a:pt x="112" y="87"/>
                  </a:lnTo>
                  <a:lnTo>
                    <a:pt x="122" y="89"/>
                  </a:lnTo>
                  <a:lnTo>
                    <a:pt x="133" y="91"/>
                  </a:lnTo>
                  <a:lnTo>
                    <a:pt x="143" y="93"/>
                  </a:lnTo>
                  <a:lnTo>
                    <a:pt x="156" y="95"/>
                  </a:lnTo>
                  <a:lnTo>
                    <a:pt x="168" y="97"/>
                  </a:lnTo>
                  <a:lnTo>
                    <a:pt x="179" y="99"/>
                  </a:lnTo>
                  <a:lnTo>
                    <a:pt x="190" y="100"/>
                  </a:lnTo>
                  <a:lnTo>
                    <a:pt x="204" y="102"/>
                  </a:lnTo>
                  <a:lnTo>
                    <a:pt x="217" y="104"/>
                  </a:lnTo>
                  <a:lnTo>
                    <a:pt x="230" y="108"/>
                  </a:lnTo>
                  <a:lnTo>
                    <a:pt x="244" y="110"/>
                  </a:lnTo>
                  <a:lnTo>
                    <a:pt x="257" y="112"/>
                  </a:lnTo>
                  <a:lnTo>
                    <a:pt x="270" y="114"/>
                  </a:lnTo>
                  <a:lnTo>
                    <a:pt x="284" y="116"/>
                  </a:lnTo>
                  <a:lnTo>
                    <a:pt x="297" y="119"/>
                  </a:lnTo>
                  <a:lnTo>
                    <a:pt x="312" y="121"/>
                  </a:lnTo>
                  <a:lnTo>
                    <a:pt x="325" y="123"/>
                  </a:lnTo>
                  <a:lnTo>
                    <a:pt x="339" y="127"/>
                  </a:lnTo>
                  <a:lnTo>
                    <a:pt x="354" y="129"/>
                  </a:lnTo>
                  <a:lnTo>
                    <a:pt x="369" y="133"/>
                  </a:lnTo>
                  <a:lnTo>
                    <a:pt x="382" y="135"/>
                  </a:lnTo>
                  <a:lnTo>
                    <a:pt x="398" y="137"/>
                  </a:lnTo>
                  <a:lnTo>
                    <a:pt x="411" y="140"/>
                  </a:lnTo>
                  <a:lnTo>
                    <a:pt x="426" y="142"/>
                  </a:lnTo>
                  <a:lnTo>
                    <a:pt x="439" y="144"/>
                  </a:lnTo>
                  <a:lnTo>
                    <a:pt x="455" y="148"/>
                  </a:lnTo>
                  <a:lnTo>
                    <a:pt x="470" y="152"/>
                  </a:lnTo>
                  <a:lnTo>
                    <a:pt x="485" y="154"/>
                  </a:lnTo>
                  <a:lnTo>
                    <a:pt x="498" y="158"/>
                  </a:lnTo>
                  <a:lnTo>
                    <a:pt x="514" y="159"/>
                  </a:lnTo>
                  <a:lnTo>
                    <a:pt x="527" y="163"/>
                  </a:lnTo>
                  <a:lnTo>
                    <a:pt x="540" y="167"/>
                  </a:lnTo>
                  <a:lnTo>
                    <a:pt x="554" y="169"/>
                  </a:lnTo>
                  <a:lnTo>
                    <a:pt x="569" y="173"/>
                  </a:lnTo>
                  <a:lnTo>
                    <a:pt x="582" y="175"/>
                  </a:lnTo>
                  <a:lnTo>
                    <a:pt x="595" y="178"/>
                  </a:lnTo>
                  <a:lnTo>
                    <a:pt x="609" y="180"/>
                  </a:lnTo>
                  <a:lnTo>
                    <a:pt x="622" y="184"/>
                  </a:lnTo>
                  <a:lnTo>
                    <a:pt x="633" y="188"/>
                  </a:lnTo>
                  <a:lnTo>
                    <a:pt x="647" y="192"/>
                  </a:lnTo>
                  <a:lnTo>
                    <a:pt x="660" y="194"/>
                  </a:lnTo>
                  <a:lnTo>
                    <a:pt x="671" y="197"/>
                  </a:lnTo>
                  <a:lnTo>
                    <a:pt x="683" y="201"/>
                  </a:lnTo>
                  <a:lnTo>
                    <a:pt x="696" y="205"/>
                  </a:lnTo>
                  <a:lnTo>
                    <a:pt x="692" y="177"/>
                  </a:lnTo>
                  <a:lnTo>
                    <a:pt x="690" y="177"/>
                  </a:lnTo>
                  <a:lnTo>
                    <a:pt x="687" y="175"/>
                  </a:lnTo>
                  <a:lnTo>
                    <a:pt x="681" y="173"/>
                  </a:lnTo>
                  <a:lnTo>
                    <a:pt x="673" y="173"/>
                  </a:lnTo>
                  <a:lnTo>
                    <a:pt x="668" y="171"/>
                  </a:lnTo>
                  <a:lnTo>
                    <a:pt x="664" y="171"/>
                  </a:lnTo>
                  <a:lnTo>
                    <a:pt x="658" y="169"/>
                  </a:lnTo>
                  <a:lnTo>
                    <a:pt x="652" y="169"/>
                  </a:lnTo>
                  <a:lnTo>
                    <a:pt x="647" y="167"/>
                  </a:lnTo>
                  <a:lnTo>
                    <a:pt x="639" y="167"/>
                  </a:lnTo>
                  <a:lnTo>
                    <a:pt x="631" y="165"/>
                  </a:lnTo>
                  <a:lnTo>
                    <a:pt x="626" y="163"/>
                  </a:lnTo>
                  <a:lnTo>
                    <a:pt x="616" y="161"/>
                  </a:lnTo>
                  <a:lnTo>
                    <a:pt x="609" y="159"/>
                  </a:lnTo>
                  <a:lnTo>
                    <a:pt x="599" y="158"/>
                  </a:lnTo>
                  <a:lnTo>
                    <a:pt x="592" y="156"/>
                  </a:lnTo>
                  <a:lnTo>
                    <a:pt x="582" y="154"/>
                  </a:lnTo>
                  <a:lnTo>
                    <a:pt x="573" y="152"/>
                  </a:lnTo>
                  <a:lnTo>
                    <a:pt x="561" y="150"/>
                  </a:lnTo>
                  <a:lnTo>
                    <a:pt x="554" y="148"/>
                  </a:lnTo>
                  <a:lnTo>
                    <a:pt x="540" y="146"/>
                  </a:lnTo>
                  <a:lnTo>
                    <a:pt x="531" y="144"/>
                  </a:lnTo>
                  <a:lnTo>
                    <a:pt x="519" y="142"/>
                  </a:lnTo>
                  <a:lnTo>
                    <a:pt x="508" y="140"/>
                  </a:lnTo>
                  <a:lnTo>
                    <a:pt x="496" y="138"/>
                  </a:lnTo>
                  <a:lnTo>
                    <a:pt x="485" y="137"/>
                  </a:lnTo>
                  <a:lnTo>
                    <a:pt x="474" y="135"/>
                  </a:lnTo>
                  <a:lnTo>
                    <a:pt x="462" y="133"/>
                  </a:lnTo>
                  <a:lnTo>
                    <a:pt x="449" y="129"/>
                  </a:lnTo>
                  <a:lnTo>
                    <a:pt x="438" y="127"/>
                  </a:lnTo>
                  <a:lnTo>
                    <a:pt x="424" y="125"/>
                  </a:lnTo>
                  <a:lnTo>
                    <a:pt x="411" y="121"/>
                  </a:lnTo>
                  <a:lnTo>
                    <a:pt x="398" y="119"/>
                  </a:lnTo>
                  <a:lnTo>
                    <a:pt x="384" y="118"/>
                  </a:lnTo>
                  <a:lnTo>
                    <a:pt x="371" y="116"/>
                  </a:lnTo>
                  <a:lnTo>
                    <a:pt x="360" y="112"/>
                  </a:lnTo>
                  <a:lnTo>
                    <a:pt x="344" y="110"/>
                  </a:lnTo>
                  <a:lnTo>
                    <a:pt x="331" y="108"/>
                  </a:lnTo>
                  <a:lnTo>
                    <a:pt x="318" y="104"/>
                  </a:lnTo>
                  <a:lnTo>
                    <a:pt x="304" y="102"/>
                  </a:lnTo>
                  <a:lnTo>
                    <a:pt x="291" y="100"/>
                  </a:lnTo>
                  <a:lnTo>
                    <a:pt x="278" y="97"/>
                  </a:lnTo>
                  <a:lnTo>
                    <a:pt x="265" y="95"/>
                  </a:lnTo>
                  <a:lnTo>
                    <a:pt x="251" y="93"/>
                  </a:lnTo>
                  <a:lnTo>
                    <a:pt x="238" y="91"/>
                  </a:lnTo>
                  <a:lnTo>
                    <a:pt x="225" y="89"/>
                  </a:lnTo>
                  <a:lnTo>
                    <a:pt x="209" y="85"/>
                  </a:lnTo>
                  <a:lnTo>
                    <a:pt x="198" y="83"/>
                  </a:lnTo>
                  <a:lnTo>
                    <a:pt x="183" y="81"/>
                  </a:lnTo>
                  <a:lnTo>
                    <a:pt x="171" y="78"/>
                  </a:lnTo>
                  <a:lnTo>
                    <a:pt x="156" y="76"/>
                  </a:lnTo>
                  <a:lnTo>
                    <a:pt x="145" y="74"/>
                  </a:lnTo>
                  <a:lnTo>
                    <a:pt x="131" y="72"/>
                  </a:lnTo>
                  <a:lnTo>
                    <a:pt x="118" y="70"/>
                  </a:lnTo>
                  <a:lnTo>
                    <a:pt x="105" y="68"/>
                  </a:lnTo>
                  <a:lnTo>
                    <a:pt x="93" y="66"/>
                  </a:lnTo>
                  <a:lnTo>
                    <a:pt x="80" y="64"/>
                  </a:lnTo>
                  <a:lnTo>
                    <a:pt x="69" y="62"/>
                  </a:lnTo>
                  <a:lnTo>
                    <a:pt x="57" y="61"/>
                  </a:lnTo>
                  <a:lnTo>
                    <a:pt x="44" y="59"/>
                  </a:lnTo>
                  <a:lnTo>
                    <a:pt x="109" y="7"/>
                  </a:lnTo>
                  <a:lnTo>
                    <a:pt x="33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9"/>
            <p:cNvSpPr>
              <a:spLocks/>
            </p:cNvSpPr>
            <p:nvPr/>
          </p:nvSpPr>
          <p:spPr bwMode="auto">
            <a:xfrm>
              <a:off x="2511" y="2092"/>
              <a:ext cx="412" cy="97"/>
            </a:xfrm>
            <a:custGeom>
              <a:avLst/>
              <a:gdLst>
                <a:gd name="T0" fmla="*/ 1 w 823"/>
                <a:gd name="T1" fmla="*/ 1 h 194"/>
                <a:gd name="T2" fmla="*/ 1 w 823"/>
                <a:gd name="T3" fmla="*/ 1 h 194"/>
                <a:gd name="T4" fmla="*/ 1 w 823"/>
                <a:gd name="T5" fmla="*/ 1 h 194"/>
                <a:gd name="T6" fmla="*/ 1 w 823"/>
                <a:gd name="T7" fmla="*/ 1 h 194"/>
                <a:gd name="T8" fmla="*/ 1 w 823"/>
                <a:gd name="T9" fmla="*/ 1 h 194"/>
                <a:gd name="T10" fmla="*/ 1 w 823"/>
                <a:gd name="T11" fmla="*/ 1 h 194"/>
                <a:gd name="T12" fmla="*/ 1 w 823"/>
                <a:gd name="T13" fmla="*/ 1 h 194"/>
                <a:gd name="T14" fmla="*/ 1 w 823"/>
                <a:gd name="T15" fmla="*/ 1 h 194"/>
                <a:gd name="T16" fmla="*/ 1 w 823"/>
                <a:gd name="T17" fmla="*/ 1 h 194"/>
                <a:gd name="T18" fmla="*/ 1 w 823"/>
                <a:gd name="T19" fmla="*/ 1 h 194"/>
                <a:gd name="T20" fmla="*/ 1 w 823"/>
                <a:gd name="T21" fmla="*/ 1 h 194"/>
                <a:gd name="T22" fmla="*/ 1 w 823"/>
                <a:gd name="T23" fmla="*/ 1 h 194"/>
                <a:gd name="T24" fmla="*/ 1 w 823"/>
                <a:gd name="T25" fmla="*/ 1 h 194"/>
                <a:gd name="T26" fmla="*/ 1 w 823"/>
                <a:gd name="T27" fmla="*/ 1 h 194"/>
                <a:gd name="T28" fmla="*/ 1 w 823"/>
                <a:gd name="T29" fmla="*/ 1 h 194"/>
                <a:gd name="T30" fmla="*/ 1 w 823"/>
                <a:gd name="T31" fmla="*/ 1 h 194"/>
                <a:gd name="T32" fmla="*/ 1 w 823"/>
                <a:gd name="T33" fmla="*/ 1 h 194"/>
                <a:gd name="T34" fmla="*/ 1 w 823"/>
                <a:gd name="T35" fmla="*/ 1 h 194"/>
                <a:gd name="T36" fmla="*/ 1 w 823"/>
                <a:gd name="T37" fmla="*/ 1 h 194"/>
                <a:gd name="T38" fmla="*/ 1 w 823"/>
                <a:gd name="T39" fmla="*/ 1 h 194"/>
                <a:gd name="T40" fmla="*/ 1 w 823"/>
                <a:gd name="T41" fmla="*/ 1 h 194"/>
                <a:gd name="T42" fmla="*/ 1 w 823"/>
                <a:gd name="T43" fmla="*/ 1 h 194"/>
                <a:gd name="T44" fmla="*/ 1 w 823"/>
                <a:gd name="T45" fmla="*/ 1 h 194"/>
                <a:gd name="T46" fmla="*/ 1 w 823"/>
                <a:gd name="T47" fmla="*/ 1 h 194"/>
                <a:gd name="T48" fmla="*/ 1 w 823"/>
                <a:gd name="T49" fmla="*/ 1 h 194"/>
                <a:gd name="T50" fmla="*/ 1 w 823"/>
                <a:gd name="T51" fmla="*/ 1 h 194"/>
                <a:gd name="T52" fmla="*/ 1 w 823"/>
                <a:gd name="T53" fmla="*/ 1 h 194"/>
                <a:gd name="T54" fmla="*/ 1 w 823"/>
                <a:gd name="T55" fmla="*/ 1 h 194"/>
                <a:gd name="T56" fmla="*/ 1 w 823"/>
                <a:gd name="T57" fmla="*/ 1 h 194"/>
                <a:gd name="T58" fmla="*/ 1 w 823"/>
                <a:gd name="T59" fmla="*/ 1 h 194"/>
                <a:gd name="T60" fmla="*/ 1 w 823"/>
                <a:gd name="T61" fmla="*/ 1 h 194"/>
                <a:gd name="T62" fmla="*/ 1 w 823"/>
                <a:gd name="T63" fmla="*/ 1 h 194"/>
                <a:gd name="T64" fmla="*/ 1 w 823"/>
                <a:gd name="T65" fmla="*/ 1 h 194"/>
                <a:gd name="T66" fmla="*/ 1 w 823"/>
                <a:gd name="T67" fmla="*/ 1 h 194"/>
                <a:gd name="T68" fmla="*/ 1 w 823"/>
                <a:gd name="T69" fmla="*/ 1 h 194"/>
                <a:gd name="T70" fmla="*/ 1 w 823"/>
                <a:gd name="T71" fmla="*/ 1 h 194"/>
                <a:gd name="T72" fmla="*/ 1 w 823"/>
                <a:gd name="T73" fmla="*/ 1 h 194"/>
                <a:gd name="T74" fmla="*/ 1 w 823"/>
                <a:gd name="T75" fmla="*/ 1 h 194"/>
                <a:gd name="T76" fmla="*/ 1 w 823"/>
                <a:gd name="T77" fmla="*/ 1 h 194"/>
                <a:gd name="T78" fmla="*/ 1 w 823"/>
                <a:gd name="T79" fmla="*/ 1 h 194"/>
                <a:gd name="T80" fmla="*/ 1 w 823"/>
                <a:gd name="T81" fmla="*/ 1 h 194"/>
                <a:gd name="T82" fmla="*/ 1 w 823"/>
                <a:gd name="T83" fmla="*/ 1 h 194"/>
                <a:gd name="T84" fmla="*/ 1 w 823"/>
                <a:gd name="T85" fmla="*/ 1 h 194"/>
                <a:gd name="T86" fmla="*/ 1 w 823"/>
                <a:gd name="T87" fmla="*/ 1 h 194"/>
                <a:gd name="T88" fmla="*/ 1 w 823"/>
                <a:gd name="T89" fmla="*/ 1 h 194"/>
                <a:gd name="T90" fmla="*/ 1 w 823"/>
                <a:gd name="T91" fmla="*/ 1 h 194"/>
                <a:gd name="T92" fmla="*/ 1 w 823"/>
                <a:gd name="T93" fmla="*/ 1 h 194"/>
                <a:gd name="T94" fmla="*/ 1 w 823"/>
                <a:gd name="T95" fmla="*/ 1 h 194"/>
                <a:gd name="T96" fmla="*/ 1 w 823"/>
                <a:gd name="T97" fmla="*/ 1 h 194"/>
                <a:gd name="T98" fmla="*/ 1 w 823"/>
                <a:gd name="T99" fmla="*/ 1 h 194"/>
                <a:gd name="T100" fmla="*/ 1 w 823"/>
                <a:gd name="T101" fmla="*/ 1 h 194"/>
                <a:gd name="T102" fmla="*/ 1 w 823"/>
                <a:gd name="T103" fmla="*/ 1 h 194"/>
                <a:gd name="T104" fmla="*/ 1 w 823"/>
                <a:gd name="T105" fmla="*/ 1 h 194"/>
                <a:gd name="T106" fmla="*/ 1 w 823"/>
                <a:gd name="T107" fmla="*/ 1 h 194"/>
                <a:gd name="T108" fmla="*/ 1 w 823"/>
                <a:gd name="T109" fmla="*/ 1 h 194"/>
                <a:gd name="T110" fmla="*/ 1 w 823"/>
                <a:gd name="T111" fmla="*/ 1 h 194"/>
                <a:gd name="T112" fmla="*/ 1 w 823"/>
                <a:gd name="T113" fmla="*/ 1 h 194"/>
                <a:gd name="T114" fmla="*/ 1 w 823"/>
                <a:gd name="T115" fmla="*/ 1 h 194"/>
                <a:gd name="T116" fmla="*/ 1 w 823"/>
                <a:gd name="T117" fmla="*/ 1 h 194"/>
                <a:gd name="T118" fmla="*/ 1 w 823"/>
                <a:gd name="T119" fmla="*/ 1 h 194"/>
                <a:gd name="T120" fmla="*/ 1 w 823"/>
                <a:gd name="T121" fmla="*/ 1 h 194"/>
                <a:gd name="T122" fmla="*/ 0 w 823"/>
                <a:gd name="T123" fmla="*/ 1 h 194"/>
                <a:gd name="T124" fmla="*/ 1 w 823"/>
                <a:gd name="T125" fmla="*/ 0 h 19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23" h="194">
                  <a:moveTo>
                    <a:pt x="154" y="0"/>
                  </a:moveTo>
                  <a:lnTo>
                    <a:pt x="215" y="10"/>
                  </a:lnTo>
                  <a:lnTo>
                    <a:pt x="65" y="124"/>
                  </a:lnTo>
                  <a:lnTo>
                    <a:pt x="72" y="124"/>
                  </a:lnTo>
                  <a:lnTo>
                    <a:pt x="80" y="122"/>
                  </a:lnTo>
                  <a:lnTo>
                    <a:pt x="84" y="122"/>
                  </a:lnTo>
                  <a:lnTo>
                    <a:pt x="89" y="120"/>
                  </a:lnTo>
                  <a:lnTo>
                    <a:pt x="93" y="120"/>
                  </a:lnTo>
                  <a:lnTo>
                    <a:pt x="101" y="120"/>
                  </a:lnTo>
                  <a:lnTo>
                    <a:pt x="107" y="120"/>
                  </a:lnTo>
                  <a:lnTo>
                    <a:pt x="112" y="118"/>
                  </a:lnTo>
                  <a:lnTo>
                    <a:pt x="120" y="118"/>
                  </a:lnTo>
                  <a:lnTo>
                    <a:pt x="128" y="118"/>
                  </a:lnTo>
                  <a:lnTo>
                    <a:pt x="135" y="118"/>
                  </a:lnTo>
                  <a:lnTo>
                    <a:pt x="145" y="116"/>
                  </a:lnTo>
                  <a:lnTo>
                    <a:pt x="152" y="116"/>
                  </a:lnTo>
                  <a:lnTo>
                    <a:pt x="162" y="116"/>
                  </a:lnTo>
                  <a:lnTo>
                    <a:pt x="171" y="116"/>
                  </a:lnTo>
                  <a:lnTo>
                    <a:pt x="181" y="114"/>
                  </a:lnTo>
                  <a:lnTo>
                    <a:pt x="192" y="114"/>
                  </a:lnTo>
                  <a:lnTo>
                    <a:pt x="204" y="114"/>
                  </a:lnTo>
                  <a:lnTo>
                    <a:pt x="213" y="112"/>
                  </a:lnTo>
                  <a:lnTo>
                    <a:pt x="224" y="112"/>
                  </a:lnTo>
                  <a:lnTo>
                    <a:pt x="236" y="110"/>
                  </a:lnTo>
                  <a:lnTo>
                    <a:pt x="249" y="110"/>
                  </a:lnTo>
                  <a:lnTo>
                    <a:pt x="261" y="110"/>
                  </a:lnTo>
                  <a:lnTo>
                    <a:pt x="274" y="110"/>
                  </a:lnTo>
                  <a:lnTo>
                    <a:pt x="285" y="110"/>
                  </a:lnTo>
                  <a:lnTo>
                    <a:pt x="301" y="110"/>
                  </a:lnTo>
                  <a:lnTo>
                    <a:pt x="312" y="110"/>
                  </a:lnTo>
                  <a:lnTo>
                    <a:pt x="327" y="110"/>
                  </a:lnTo>
                  <a:lnTo>
                    <a:pt x="340" y="108"/>
                  </a:lnTo>
                  <a:lnTo>
                    <a:pt x="356" y="108"/>
                  </a:lnTo>
                  <a:lnTo>
                    <a:pt x="369" y="108"/>
                  </a:lnTo>
                  <a:lnTo>
                    <a:pt x="384" y="108"/>
                  </a:lnTo>
                  <a:lnTo>
                    <a:pt x="399" y="108"/>
                  </a:lnTo>
                  <a:lnTo>
                    <a:pt x="415" y="110"/>
                  </a:lnTo>
                  <a:lnTo>
                    <a:pt x="430" y="110"/>
                  </a:lnTo>
                  <a:lnTo>
                    <a:pt x="445" y="110"/>
                  </a:lnTo>
                  <a:lnTo>
                    <a:pt x="460" y="110"/>
                  </a:lnTo>
                  <a:lnTo>
                    <a:pt x="475" y="110"/>
                  </a:lnTo>
                  <a:lnTo>
                    <a:pt x="493" y="110"/>
                  </a:lnTo>
                  <a:lnTo>
                    <a:pt x="508" y="110"/>
                  </a:lnTo>
                  <a:lnTo>
                    <a:pt x="525" y="112"/>
                  </a:lnTo>
                  <a:lnTo>
                    <a:pt x="542" y="114"/>
                  </a:lnTo>
                  <a:lnTo>
                    <a:pt x="557" y="114"/>
                  </a:lnTo>
                  <a:lnTo>
                    <a:pt x="574" y="114"/>
                  </a:lnTo>
                  <a:lnTo>
                    <a:pt x="591" y="116"/>
                  </a:lnTo>
                  <a:lnTo>
                    <a:pt x="609" y="116"/>
                  </a:lnTo>
                  <a:lnTo>
                    <a:pt x="626" y="118"/>
                  </a:lnTo>
                  <a:lnTo>
                    <a:pt x="643" y="120"/>
                  </a:lnTo>
                  <a:lnTo>
                    <a:pt x="660" y="122"/>
                  </a:lnTo>
                  <a:lnTo>
                    <a:pt x="677" y="124"/>
                  </a:lnTo>
                  <a:lnTo>
                    <a:pt x="694" y="124"/>
                  </a:lnTo>
                  <a:lnTo>
                    <a:pt x="711" y="126"/>
                  </a:lnTo>
                  <a:lnTo>
                    <a:pt x="730" y="129"/>
                  </a:lnTo>
                  <a:lnTo>
                    <a:pt x="747" y="131"/>
                  </a:lnTo>
                  <a:lnTo>
                    <a:pt x="765" y="133"/>
                  </a:lnTo>
                  <a:lnTo>
                    <a:pt x="784" y="135"/>
                  </a:lnTo>
                  <a:lnTo>
                    <a:pt x="801" y="139"/>
                  </a:lnTo>
                  <a:lnTo>
                    <a:pt x="820" y="143"/>
                  </a:lnTo>
                  <a:lnTo>
                    <a:pt x="823" y="194"/>
                  </a:lnTo>
                  <a:lnTo>
                    <a:pt x="820" y="192"/>
                  </a:lnTo>
                  <a:lnTo>
                    <a:pt x="816" y="192"/>
                  </a:lnTo>
                  <a:lnTo>
                    <a:pt x="814" y="190"/>
                  </a:lnTo>
                  <a:lnTo>
                    <a:pt x="810" y="190"/>
                  </a:lnTo>
                  <a:lnTo>
                    <a:pt x="804" y="190"/>
                  </a:lnTo>
                  <a:lnTo>
                    <a:pt x="801" y="190"/>
                  </a:lnTo>
                  <a:lnTo>
                    <a:pt x="793" y="188"/>
                  </a:lnTo>
                  <a:lnTo>
                    <a:pt x="787" y="186"/>
                  </a:lnTo>
                  <a:lnTo>
                    <a:pt x="782" y="186"/>
                  </a:lnTo>
                  <a:lnTo>
                    <a:pt x="774" y="186"/>
                  </a:lnTo>
                  <a:lnTo>
                    <a:pt x="766" y="185"/>
                  </a:lnTo>
                  <a:lnTo>
                    <a:pt x="757" y="185"/>
                  </a:lnTo>
                  <a:lnTo>
                    <a:pt x="749" y="183"/>
                  </a:lnTo>
                  <a:lnTo>
                    <a:pt x="740" y="183"/>
                  </a:lnTo>
                  <a:lnTo>
                    <a:pt x="730" y="181"/>
                  </a:lnTo>
                  <a:lnTo>
                    <a:pt x="719" y="179"/>
                  </a:lnTo>
                  <a:lnTo>
                    <a:pt x="707" y="177"/>
                  </a:lnTo>
                  <a:lnTo>
                    <a:pt x="698" y="177"/>
                  </a:lnTo>
                  <a:lnTo>
                    <a:pt x="685" y="175"/>
                  </a:lnTo>
                  <a:lnTo>
                    <a:pt x="673" y="175"/>
                  </a:lnTo>
                  <a:lnTo>
                    <a:pt x="660" y="173"/>
                  </a:lnTo>
                  <a:lnTo>
                    <a:pt x="649" y="171"/>
                  </a:lnTo>
                  <a:lnTo>
                    <a:pt x="635" y="169"/>
                  </a:lnTo>
                  <a:lnTo>
                    <a:pt x="622" y="169"/>
                  </a:lnTo>
                  <a:lnTo>
                    <a:pt x="607" y="167"/>
                  </a:lnTo>
                  <a:lnTo>
                    <a:pt x="593" y="167"/>
                  </a:lnTo>
                  <a:lnTo>
                    <a:pt x="578" y="166"/>
                  </a:lnTo>
                  <a:lnTo>
                    <a:pt x="563" y="164"/>
                  </a:lnTo>
                  <a:lnTo>
                    <a:pt x="548" y="162"/>
                  </a:lnTo>
                  <a:lnTo>
                    <a:pt x="534" y="162"/>
                  </a:lnTo>
                  <a:lnTo>
                    <a:pt x="517" y="160"/>
                  </a:lnTo>
                  <a:lnTo>
                    <a:pt x="502" y="158"/>
                  </a:lnTo>
                  <a:lnTo>
                    <a:pt x="485" y="156"/>
                  </a:lnTo>
                  <a:lnTo>
                    <a:pt x="470" y="156"/>
                  </a:lnTo>
                  <a:lnTo>
                    <a:pt x="453" y="154"/>
                  </a:lnTo>
                  <a:lnTo>
                    <a:pt x="437" y="154"/>
                  </a:lnTo>
                  <a:lnTo>
                    <a:pt x="420" y="152"/>
                  </a:lnTo>
                  <a:lnTo>
                    <a:pt x="403" y="152"/>
                  </a:lnTo>
                  <a:lnTo>
                    <a:pt x="386" y="150"/>
                  </a:lnTo>
                  <a:lnTo>
                    <a:pt x="369" y="148"/>
                  </a:lnTo>
                  <a:lnTo>
                    <a:pt x="352" y="148"/>
                  </a:lnTo>
                  <a:lnTo>
                    <a:pt x="335" y="148"/>
                  </a:lnTo>
                  <a:lnTo>
                    <a:pt x="318" y="147"/>
                  </a:lnTo>
                  <a:lnTo>
                    <a:pt x="301" y="147"/>
                  </a:lnTo>
                  <a:lnTo>
                    <a:pt x="283" y="147"/>
                  </a:lnTo>
                  <a:lnTo>
                    <a:pt x="266" y="147"/>
                  </a:lnTo>
                  <a:lnTo>
                    <a:pt x="249" y="145"/>
                  </a:lnTo>
                  <a:lnTo>
                    <a:pt x="232" y="145"/>
                  </a:lnTo>
                  <a:lnTo>
                    <a:pt x="215" y="145"/>
                  </a:lnTo>
                  <a:lnTo>
                    <a:pt x="198" y="145"/>
                  </a:lnTo>
                  <a:lnTo>
                    <a:pt x="179" y="145"/>
                  </a:lnTo>
                  <a:lnTo>
                    <a:pt x="162" y="145"/>
                  </a:lnTo>
                  <a:lnTo>
                    <a:pt x="145" y="145"/>
                  </a:lnTo>
                  <a:lnTo>
                    <a:pt x="128" y="145"/>
                  </a:lnTo>
                  <a:lnTo>
                    <a:pt x="110" y="145"/>
                  </a:lnTo>
                  <a:lnTo>
                    <a:pt x="95" y="145"/>
                  </a:lnTo>
                  <a:lnTo>
                    <a:pt x="78" y="145"/>
                  </a:lnTo>
                  <a:lnTo>
                    <a:pt x="63" y="147"/>
                  </a:lnTo>
                  <a:lnTo>
                    <a:pt x="46" y="147"/>
                  </a:lnTo>
                  <a:lnTo>
                    <a:pt x="31" y="148"/>
                  </a:lnTo>
                  <a:lnTo>
                    <a:pt x="13" y="148"/>
                  </a:lnTo>
                  <a:lnTo>
                    <a:pt x="0" y="15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0"/>
            <p:cNvSpPr>
              <a:spLocks/>
            </p:cNvSpPr>
            <p:nvPr/>
          </p:nvSpPr>
          <p:spPr bwMode="auto">
            <a:xfrm>
              <a:off x="3111" y="2194"/>
              <a:ext cx="395" cy="133"/>
            </a:xfrm>
            <a:custGeom>
              <a:avLst/>
              <a:gdLst>
                <a:gd name="T0" fmla="*/ 0 w 791"/>
                <a:gd name="T1" fmla="*/ 0 h 267"/>
                <a:gd name="T2" fmla="*/ 0 w 791"/>
                <a:gd name="T3" fmla="*/ 0 h 267"/>
                <a:gd name="T4" fmla="*/ 0 w 791"/>
                <a:gd name="T5" fmla="*/ 0 h 267"/>
                <a:gd name="T6" fmla="*/ 0 w 791"/>
                <a:gd name="T7" fmla="*/ 0 h 267"/>
                <a:gd name="T8" fmla="*/ 0 w 791"/>
                <a:gd name="T9" fmla="*/ 0 h 267"/>
                <a:gd name="T10" fmla="*/ 0 w 791"/>
                <a:gd name="T11" fmla="*/ 0 h 267"/>
                <a:gd name="T12" fmla="*/ 0 w 791"/>
                <a:gd name="T13" fmla="*/ 0 h 267"/>
                <a:gd name="T14" fmla="*/ 0 w 791"/>
                <a:gd name="T15" fmla="*/ 0 h 267"/>
                <a:gd name="T16" fmla="*/ 0 w 791"/>
                <a:gd name="T17" fmla="*/ 0 h 267"/>
                <a:gd name="T18" fmla="*/ 0 w 791"/>
                <a:gd name="T19" fmla="*/ 0 h 267"/>
                <a:gd name="T20" fmla="*/ 0 w 791"/>
                <a:gd name="T21" fmla="*/ 0 h 267"/>
                <a:gd name="T22" fmla="*/ 0 w 791"/>
                <a:gd name="T23" fmla="*/ 0 h 267"/>
                <a:gd name="T24" fmla="*/ 0 w 791"/>
                <a:gd name="T25" fmla="*/ 0 h 267"/>
                <a:gd name="T26" fmla="*/ 0 w 791"/>
                <a:gd name="T27" fmla="*/ 0 h 267"/>
                <a:gd name="T28" fmla="*/ 0 w 791"/>
                <a:gd name="T29" fmla="*/ 0 h 267"/>
                <a:gd name="T30" fmla="*/ 0 w 791"/>
                <a:gd name="T31" fmla="*/ 0 h 267"/>
                <a:gd name="T32" fmla="*/ 0 w 791"/>
                <a:gd name="T33" fmla="*/ 0 h 267"/>
                <a:gd name="T34" fmla="*/ 0 w 791"/>
                <a:gd name="T35" fmla="*/ 0 h 267"/>
                <a:gd name="T36" fmla="*/ 0 w 791"/>
                <a:gd name="T37" fmla="*/ 0 h 267"/>
                <a:gd name="T38" fmla="*/ 0 w 791"/>
                <a:gd name="T39" fmla="*/ 0 h 267"/>
                <a:gd name="T40" fmla="*/ 0 w 791"/>
                <a:gd name="T41" fmla="*/ 0 h 267"/>
                <a:gd name="T42" fmla="*/ 0 w 791"/>
                <a:gd name="T43" fmla="*/ 0 h 267"/>
                <a:gd name="T44" fmla="*/ 0 w 791"/>
                <a:gd name="T45" fmla="*/ 0 h 267"/>
                <a:gd name="T46" fmla="*/ 0 w 791"/>
                <a:gd name="T47" fmla="*/ 0 h 267"/>
                <a:gd name="T48" fmla="*/ 0 w 791"/>
                <a:gd name="T49" fmla="*/ 0 h 267"/>
                <a:gd name="T50" fmla="*/ 0 w 791"/>
                <a:gd name="T51" fmla="*/ 0 h 267"/>
                <a:gd name="T52" fmla="*/ 0 w 791"/>
                <a:gd name="T53" fmla="*/ 0 h 267"/>
                <a:gd name="T54" fmla="*/ 0 w 791"/>
                <a:gd name="T55" fmla="*/ 0 h 267"/>
                <a:gd name="T56" fmla="*/ 0 w 791"/>
                <a:gd name="T57" fmla="*/ 0 h 267"/>
                <a:gd name="T58" fmla="*/ 0 w 791"/>
                <a:gd name="T59" fmla="*/ 0 h 267"/>
                <a:gd name="T60" fmla="*/ 0 w 791"/>
                <a:gd name="T61" fmla="*/ 0 h 267"/>
                <a:gd name="T62" fmla="*/ 0 w 791"/>
                <a:gd name="T63" fmla="*/ 0 h 267"/>
                <a:gd name="T64" fmla="*/ 0 w 791"/>
                <a:gd name="T65" fmla="*/ 0 h 267"/>
                <a:gd name="T66" fmla="*/ 0 w 791"/>
                <a:gd name="T67" fmla="*/ 0 h 267"/>
                <a:gd name="T68" fmla="*/ 0 w 791"/>
                <a:gd name="T69" fmla="*/ 0 h 267"/>
                <a:gd name="T70" fmla="*/ 0 w 791"/>
                <a:gd name="T71" fmla="*/ 0 h 267"/>
                <a:gd name="T72" fmla="*/ 0 w 791"/>
                <a:gd name="T73" fmla="*/ 0 h 267"/>
                <a:gd name="T74" fmla="*/ 0 w 791"/>
                <a:gd name="T75" fmla="*/ 0 h 267"/>
                <a:gd name="T76" fmla="*/ 0 w 791"/>
                <a:gd name="T77" fmla="*/ 0 h 267"/>
                <a:gd name="T78" fmla="*/ 0 w 791"/>
                <a:gd name="T79" fmla="*/ 0 h 267"/>
                <a:gd name="T80" fmla="*/ 0 w 791"/>
                <a:gd name="T81" fmla="*/ 0 h 267"/>
                <a:gd name="T82" fmla="*/ 0 w 791"/>
                <a:gd name="T83" fmla="*/ 0 h 2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91" h="267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7" y="4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1" y="10"/>
                  </a:lnTo>
                  <a:lnTo>
                    <a:pt x="59" y="12"/>
                  </a:lnTo>
                  <a:lnTo>
                    <a:pt x="68" y="14"/>
                  </a:lnTo>
                  <a:lnTo>
                    <a:pt x="76" y="14"/>
                  </a:lnTo>
                  <a:lnTo>
                    <a:pt x="86" y="16"/>
                  </a:lnTo>
                  <a:lnTo>
                    <a:pt x="95" y="18"/>
                  </a:lnTo>
                  <a:lnTo>
                    <a:pt x="105" y="21"/>
                  </a:lnTo>
                  <a:lnTo>
                    <a:pt x="114" y="21"/>
                  </a:lnTo>
                  <a:lnTo>
                    <a:pt x="124" y="25"/>
                  </a:lnTo>
                  <a:lnTo>
                    <a:pt x="135" y="27"/>
                  </a:lnTo>
                  <a:lnTo>
                    <a:pt x="146" y="29"/>
                  </a:lnTo>
                  <a:lnTo>
                    <a:pt x="158" y="33"/>
                  </a:lnTo>
                  <a:lnTo>
                    <a:pt x="169" y="35"/>
                  </a:lnTo>
                  <a:lnTo>
                    <a:pt x="181" y="37"/>
                  </a:lnTo>
                  <a:lnTo>
                    <a:pt x="194" y="40"/>
                  </a:lnTo>
                  <a:lnTo>
                    <a:pt x="205" y="42"/>
                  </a:lnTo>
                  <a:lnTo>
                    <a:pt x="219" y="46"/>
                  </a:lnTo>
                  <a:lnTo>
                    <a:pt x="232" y="50"/>
                  </a:lnTo>
                  <a:lnTo>
                    <a:pt x="247" y="54"/>
                  </a:lnTo>
                  <a:lnTo>
                    <a:pt x="259" y="56"/>
                  </a:lnTo>
                  <a:lnTo>
                    <a:pt x="274" y="59"/>
                  </a:lnTo>
                  <a:lnTo>
                    <a:pt x="287" y="63"/>
                  </a:lnTo>
                  <a:lnTo>
                    <a:pt x="300" y="67"/>
                  </a:lnTo>
                  <a:lnTo>
                    <a:pt x="316" y="71"/>
                  </a:lnTo>
                  <a:lnTo>
                    <a:pt x="329" y="75"/>
                  </a:lnTo>
                  <a:lnTo>
                    <a:pt x="344" y="80"/>
                  </a:lnTo>
                  <a:lnTo>
                    <a:pt x="359" y="84"/>
                  </a:lnTo>
                  <a:lnTo>
                    <a:pt x="375" y="90"/>
                  </a:lnTo>
                  <a:lnTo>
                    <a:pt x="388" y="94"/>
                  </a:lnTo>
                  <a:lnTo>
                    <a:pt x="403" y="99"/>
                  </a:lnTo>
                  <a:lnTo>
                    <a:pt x="420" y="103"/>
                  </a:lnTo>
                  <a:lnTo>
                    <a:pt x="433" y="109"/>
                  </a:lnTo>
                  <a:lnTo>
                    <a:pt x="451" y="113"/>
                  </a:lnTo>
                  <a:lnTo>
                    <a:pt x="466" y="118"/>
                  </a:lnTo>
                  <a:lnTo>
                    <a:pt x="483" y="124"/>
                  </a:lnTo>
                  <a:lnTo>
                    <a:pt x="496" y="130"/>
                  </a:lnTo>
                  <a:lnTo>
                    <a:pt x="513" y="135"/>
                  </a:lnTo>
                  <a:lnTo>
                    <a:pt x="529" y="141"/>
                  </a:lnTo>
                  <a:lnTo>
                    <a:pt x="544" y="147"/>
                  </a:lnTo>
                  <a:lnTo>
                    <a:pt x="559" y="153"/>
                  </a:lnTo>
                  <a:lnTo>
                    <a:pt x="574" y="158"/>
                  </a:lnTo>
                  <a:lnTo>
                    <a:pt x="591" y="164"/>
                  </a:lnTo>
                  <a:lnTo>
                    <a:pt x="606" y="172"/>
                  </a:lnTo>
                  <a:lnTo>
                    <a:pt x="622" y="179"/>
                  </a:lnTo>
                  <a:lnTo>
                    <a:pt x="637" y="185"/>
                  </a:lnTo>
                  <a:lnTo>
                    <a:pt x="652" y="193"/>
                  </a:lnTo>
                  <a:lnTo>
                    <a:pt x="667" y="200"/>
                  </a:lnTo>
                  <a:lnTo>
                    <a:pt x="683" y="208"/>
                  </a:lnTo>
                  <a:lnTo>
                    <a:pt x="698" y="213"/>
                  </a:lnTo>
                  <a:lnTo>
                    <a:pt x="711" y="221"/>
                  </a:lnTo>
                  <a:lnTo>
                    <a:pt x="728" y="231"/>
                  </a:lnTo>
                  <a:lnTo>
                    <a:pt x="759" y="153"/>
                  </a:lnTo>
                  <a:lnTo>
                    <a:pt x="791" y="153"/>
                  </a:lnTo>
                  <a:lnTo>
                    <a:pt x="728" y="267"/>
                  </a:lnTo>
                  <a:lnTo>
                    <a:pt x="726" y="267"/>
                  </a:lnTo>
                  <a:lnTo>
                    <a:pt x="724" y="265"/>
                  </a:lnTo>
                  <a:lnTo>
                    <a:pt x="719" y="261"/>
                  </a:lnTo>
                  <a:lnTo>
                    <a:pt x="713" y="259"/>
                  </a:lnTo>
                  <a:lnTo>
                    <a:pt x="709" y="257"/>
                  </a:lnTo>
                  <a:lnTo>
                    <a:pt x="705" y="255"/>
                  </a:lnTo>
                  <a:lnTo>
                    <a:pt x="700" y="251"/>
                  </a:lnTo>
                  <a:lnTo>
                    <a:pt x="696" y="250"/>
                  </a:lnTo>
                  <a:lnTo>
                    <a:pt x="692" y="246"/>
                  </a:lnTo>
                  <a:lnTo>
                    <a:pt x="686" y="244"/>
                  </a:lnTo>
                  <a:lnTo>
                    <a:pt x="681" y="242"/>
                  </a:lnTo>
                  <a:lnTo>
                    <a:pt x="675" y="240"/>
                  </a:lnTo>
                  <a:lnTo>
                    <a:pt x="667" y="234"/>
                  </a:lnTo>
                  <a:lnTo>
                    <a:pt x="660" y="232"/>
                  </a:lnTo>
                  <a:lnTo>
                    <a:pt x="652" y="229"/>
                  </a:lnTo>
                  <a:lnTo>
                    <a:pt x="645" y="225"/>
                  </a:lnTo>
                  <a:lnTo>
                    <a:pt x="637" y="221"/>
                  </a:lnTo>
                  <a:lnTo>
                    <a:pt x="629" y="217"/>
                  </a:lnTo>
                  <a:lnTo>
                    <a:pt x="620" y="213"/>
                  </a:lnTo>
                  <a:lnTo>
                    <a:pt x="610" y="210"/>
                  </a:lnTo>
                  <a:lnTo>
                    <a:pt x="601" y="204"/>
                  </a:lnTo>
                  <a:lnTo>
                    <a:pt x="591" y="200"/>
                  </a:lnTo>
                  <a:lnTo>
                    <a:pt x="582" y="196"/>
                  </a:lnTo>
                  <a:lnTo>
                    <a:pt x="572" y="193"/>
                  </a:lnTo>
                  <a:lnTo>
                    <a:pt x="559" y="187"/>
                  </a:lnTo>
                  <a:lnTo>
                    <a:pt x="549" y="183"/>
                  </a:lnTo>
                  <a:lnTo>
                    <a:pt x="538" y="179"/>
                  </a:lnTo>
                  <a:lnTo>
                    <a:pt x="527" y="175"/>
                  </a:lnTo>
                  <a:lnTo>
                    <a:pt x="513" y="170"/>
                  </a:lnTo>
                  <a:lnTo>
                    <a:pt x="502" y="164"/>
                  </a:lnTo>
                  <a:lnTo>
                    <a:pt x="489" y="160"/>
                  </a:lnTo>
                  <a:lnTo>
                    <a:pt x="477" y="154"/>
                  </a:lnTo>
                  <a:lnTo>
                    <a:pt x="462" y="149"/>
                  </a:lnTo>
                  <a:lnTo>
                    <a:pt x="449" y="145"/>
                  </a:lnTo>
                  <a:lnTo>
                    <a:pt x="435" y="139"/>
                  </a:lnTo>
                  <a:lnTo>
                    <a:pt x="422" y="135"/>
                  </a:lnTo>
                  <a:lnTo>
                    <a:pt x="407" y="130"/>
                  </a:lnTo>
                  <a:lnTo>
                    <a:pt x="392" y="126"/>
                  </a:lnTo>
                  <a:lnTo>
                    <a:pt x="376" y="120"/>
                  </a:lnTo>
                  <a:lnTo>
                    <a:pt x="363" y="116"/>
                  </a:lnTo>
                  <a:lnTo>
                    <a:pt x="346" y="111"/>
                  </a:lnTo>
                  <a:lnTo>
                    <a:pt x="331" y="107"/>
                  </a:lnTo>
                  <a:lnTo>
                    <a:pt x="316" y="103"/>
                  </a:lnTo>
                  <a:lnTo>
                    <a:pt x="298" y="99"/>
                  </a:lnTo>
                  <a:lnTo>
                    <a:pt x="281" y="94"/>
                  </a:lnTo>
                  <a:lnTo>
                    <a:pt x="266" y="88"/>
                  </a:lnTo>
                  <a:lnTo>
                    <a:pt x="249" y="84"/>
                  </a:lnTo>
                  <a:lnTo>
                    <a:pt x="232" y="80"/>
                  </a:lnTo>
                  <a:lnTo>
                    <a:pt x="213" y="75"/>
                  </a:lnTo>
                  <a:lnTo>
                    <a:pt x="196" y="71"/>
                  </a:lnTo>
                  <a:lnTo>
                    <a:pt x="179" y="67"/>
                  </a:lnTo>
                  <a:lnTo>
                    <a:pt x="160" y="63"/>
                  </a:lnTo>
                  <a:lnTo>
                    <a:pt x="141" y="59"/>
                  </a:lnTo>
                  <a:lnTo>
                    <a:pt x="122" y="56"/>
                  </a:lnTo>
                  <a:lnTo>
                    <a:pt x="103" y="52"/>
                  </a:lnTo>
                  <a:lnTo>
                    <a:pt x="86" y="48"/>
                  </a:lnTo>
                  <a:lnTo>
                    <a:pt x="66" y="46"/>
                  </a:lnTo>
                  <a:lnTo>
                    <a:pt x="47" y="42"/>
                  </a:lnTo>
                  <a:lnTo>
                    <a:pt x="27" y="40"/>
                  </a:lnTo>
                  <a:lnTo>
                    <a:pt x="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61"/>
            <p:cNvSpPr>
              <a:spLocks/>
            </p:cNvSpPr>
            <p:nvPr/>
          </p:nvSpPr>
          <p:spPr bwMode="auto">
            <a:xfrm>
              <a:off x="2607" y="2110"/>
              <a:ext cx="307" cy="43"/>
            </a:xfrm>
            <a:custGeom>
              <a:avLst/>
              <a:gdLst>
                <a:gd name="T0" fmla="*/ 1 w 614"/>
                <a:gd name="T1" fmla="*/ 0 h 88"/>
                <a:gd name="T2" fmla="*/ 1 w 614"/>
                <a:gd name="T3" fmla="*/ 0 h 88"/>
                <a:gd name="T4" fmla="*/ 1 w 614"/>
                <a:gd name="T5" fmla="*/ 0 h 88"/>
                <a:gd name="T6" fmla="*/ 1 w 614"/>
                <a:gd name="T7" fmla="*/ 0 h 88"/>
                <a:gd name="T8" fmla="*/ 1 w 614"/>
                <a:gd name="T9" fmla="*/ 0 h 88"/>
                <a:gd name="T10" fmla="*/ 1 w 614"/>
                <a:gd name="T11" fmla="*/ 0 h 88"/>
                <a:gd name="T12" fmla="*/ 1 w 614"/>
                <a:gd name="T13" fmla="*/ 0 h 88"/>
                <a:gd name="T14" fmla="*/ 1 w 614"/>
                <a:gd name="T15" fmla="*/ 0 h 88"/>
                <a:gd name="T16" fmla="*/ 1 w 614"/>
                <a:gd name="T17" fmla="*/ 0 h 88"/>
                <a:gd name="T18" fmla="*/ 1 w 614"/>
                <a:gd name="T19" fmla="*/ 0 h 88"/>
                <a:gd name="T20" fmla="*/ 1 w 614"/>
                <a:gd name="T21" fmla="*/ 0 h 88"/>
                <a:gd name="T22" fmla="*/ 1 w 614"/>
                <a:gd name="T23" fmla="*/ 0 h 88"/>
                <a:gd name="T24" fmla="*/ 1 w 614"/>
                <a:gd name="T25" fmla="*/ 0 h 88"/>
                <a:gd name="T26" fmla="*/ 1 w 614"/>
                <a:gd name="T27" fmla="*/ 0 h 88"/>
                <a:gd name="T28" fmla="*/ 1 w 614"/>
                <a:gd name="T29" fmla="*/ 0 h 88"/>
                <a:gd name="T30" fmla="*/ 1 w 614"/>
                <a:gd name="T31" fmla="*/ 0 h 88"/>
                <a:gd name="T32" fmla="*/ 1 w 614"/>
                <a:gd name="T33" fmla="*/ 0 h 88"/>
                <a:gd name="T34" fmla="*/ 1 w 614"/>
                <a:gd name="T35" fmla="*/ 0 h 88"/>
                <a:gd name="T36" fmla="*/ 1 w 614"/>
                <a:gd name="T37" fmla="*/ 0 h 88"/>
                <a:gd name="T38" fmla="*/ 1 w 614"/>
                <a:gd name="T39" fmla="*/ 0 h 88"/>
                <a:gd name="T40" fmla="*/ 1 w 614"/>
                <a:gd name="T41" fmla="*/ 0 h 88"/>
                <a:gd name="T42" fmla="*/ 1 w 614"/>
                <a:gd name="T43" fmla="*/ 0 h 88"/>
                <a:gd name="T44" fmla="*/ 1 w 614"/>
                <a:gd name="T45" fmla="*/ 0 h 88"/>
                <a:gd name="T46" fmla="*/ 1 w 614"/>
                <a:gd name="T47" fmla="*/ 0 h 88"/>
                <a:gd name="T48" fmla="*/ 1 w 614"/>
                <a:gd name="T49" fmla="*/ 0 h 88"/>
                <a:gd name="T50" fmla="*/ 1 w 614"/>
                <a:gd name="T51" fmla="*/ 0 h 88"/>
                <a:gd name="T52" fmla="*/ 1 w 614"/>
                <a:gd name="T53" fmla="*/ 0 h 88"/>
                <a:gd name="T54" fmla="*/ 1 w 614"/>
                <a:gd name="T55" fmla="*/ 0 h 88"/>
                <a:gd name="T56" fmla="*/ 1 w 614"/>
                <a:gd name="T57" fmla="*/ 0 h 88"/>
                <a:gd name="T58" fmla="*/ 1 w 614"/>
                <a:gd name="T59" fmla="*/ 0 h 88"/>
                <a:gd name="T60" fmla="*/ 1 w 614"/>
                <a:gd name="T61" fmla="*/ 0 h 88"/>
                <a:gd name="T62" fmla="*/ 1 w 614"/>
                <a:gd name="T63" fmla="*/ 0 h 88"/>
                <a:gd name="T64" fmla="*/ 1 w 614"/>
                <a:gd name="T65" fmla="*/ 0 h 88"/>
                <a:gd name="T66" fmla="*/ 1 w 614"/>
                <a:gd name="T67" fmla="*/ 0 h 88"/>
                <a:gd name="T68" fmla="*/ 1 w 614"/>
                <a:gd name="T69" fmla="*/ 0 h 88"/>
                <a:gd name="T70" fmla="*/ 1 w 614"/>
                <a:gd name="T71" fmla="*/ 0 h 88"/>
                <a:gd name="T72" fmla="*/ 1 w 614"/>
                <a:gd name="T73" fmla="*/ 0 h 88"/>
                <a:gd name="T74" fmla="*/ 1 w 614"/>
                <a:gd name="T75" fmla="*/ 0 h 88"/>
                <a:gd name="T76" fmla="*/ 1 w 614"/>
                <a:gd name="T77" fmla="*/ 0 h 88"/>
                <a:gd name="T78" fmla="*/ 1 w 614"/>
                <a:gd name="T79" fmla="*/ 0 h 88"/>
                <a:gd name="T80" fmla="*/ 1 w 614"/>
                <a:gd name="T81" fmla="*/ 0 h 88"/>
                <a:gd name="T82" fmla="*/ 1 w 614"/>
                <a:gd name="T83" fmla="*/ 0 h 88"/>
                <a:gd name="T84" fmla="*/ 1 w 614"/>
                <a:gd name="T85" fmla="*/ 0 h 88"/>
                <a:gd name="T86" fmla="*/ 1 w 614"/>
                <a:gd name="T87" fmla="*/ 0 h 88"/>
                <a:gd name="T88" fmla="*/ 1 w 614"/>
                <a:gd name="T89" fmla="*/ 0 h 88"/>
                <a:gd name="T90" fmla="*/ 1 w 614"/>
                <a:gd name="T91" fmla="*/ 0 h 88"/>
                <a:gd name="T92" fmla="*/ 1 w 614"/>
                <a:gd name="T93" fmla="*/ 0 h 88"/>
                <a:gd name="T94" fmla="*/ 1 w 614"/>
                <a:gd name="T95" fmla="*/ 0 h 88"/>
                <a:gd name="T96" fmla="*/ 0 w 614"/>
                <a:gd name="T97" fmla="*/ 0 h 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14" h="88">
                  <a:moveTo>
                    <a:pt x="0" y="33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10" y="33"/>
                  </a:lnTo>
                  <a:lnTo>
                    <a:pt x="13" y="33"/>
                  </a:lnTo>
                  <a:lnTo>
                    <a:pt x="19" y="33"/>
                  </a:lnTo>
                  <a:lnTo>
                    <a:pt x="25" y="33"/>
                  </a:lnTo>
                  <a:lnTo>
                    <a:pt x="29" y="33"/>
                  </a:lnTo>
                  <a:lnTo>
                    <a:pt x="34" y="33"/>
                  </a:lnTo>
                  <a:lnTo>
                    <a:pt x="42" y="34"/>
                  </a:lnTo>
                  <a:lnTo>
                    <a:pt x="50" y="34"/>
                  </a:lnTo>
                  <a:lnTo>
                    <a:pt x="55" y="34"/>
                  </a:lnTo>
                  <a:lnTo>
                    <a:pt x="65" y="36"/>
                  </a:lnTo>
                  <a:lnTo>
                    <a:pt x="74" y="36"/>
                  </a:lnTo>
                  <a:lnTo>
                    <a:pt x="82" y="36"/>
                  </a:lnTo>
                  <a:lnTo>
                    <a:pt x="90" y="36"/>
                  </a:lnTo>
                  <a:lnTo>
                    <a:pt x="101" y="36"/>
                  </a:lnTo>
                  <a:lnTo>
                    <a:pt x="110" y="38"/>
                  </a:lnTo>
                  <a:lnTo>
                    <a:pt x="120" y="38"/>
                  </a:lnTo>
                  <a:lnTo>
                    <a:pt x="129" y="38"/>
                  </a:lnTo>
                  <a:lnTo>
                    <a:pt x="141" y="40"/>
                  </a:lnTo>
                  <a:lnTo>
                    <a:pt x="152" y="40"/>
                  </a:lnTo>
                  <a:lnTo>
                    <a:pt x="164" y="40"/>
                  </a:lnTo>
                  <a:lnTo>
                    <a:pt x="175" y="42"/>
                  </a:lnTo>
                  <a:lnTo>
                    <a:pt x="187" y="42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23" y="46"/>
                  </a:lnTo>
                  <a:lnTo>
                    <a:pt x="234" y="46"/>
                  </a:lnTo>
                  <a:lnTo>
                    <a:pt x="247" y="48"/>
                  </a:lnTo>
                  <a:lnTo>
                    <a:pt x="261" y="48"/>
                  </a:lnTo>
                  <a:lnTo>
                    <a:pt x="272" y="50"/>
                  </a:lnTo>
                  <a:lnTo>
                    <a:pt x="285" y="50"/>
                  </a:lnTo>
                  <a:lnTo>
                    <a:pt x="299" y="52"/>
                  </a:lnTo>
                  <a:lnTo>
                    <a:pt x="310" y="52"/>
                  </a:lnTo>
                  <a:lnTo>
                    <a:pt x="323" y="53"/>
                  </a:lnTo>
                  <a:lnTo>
                    <a:pt x="337" y="53"/>
                  </a:lnTo>
                  <a:lnTo>
                    <a:pt x="350" y="55"/>
                  </a:lnTo>
                  <a:lnTo>
                    <a:pt x="363" y="55"/>
                  </a:lnTo>
                  <a:lnTo>
                    <a:pt x="375" y="57"/>
                  </a:lnTo>
                  <a:lnTo>
                    <a:pt x="388" y="59"/>
                  </a:lnTo>
                  <a:lnTo>
                    <a:pt x="401" y="61"/>
                  </a:lnTo>
                  <a:lnTo>
                    <a:pt x="413" y="61"/>
                  </a:lnTo>
                  <a:lnTo>
                    <a:pt x="426" y="63"/>
                  </a:lnTo>
                  <a:lnTo>
                    <a:pt x="438" y="63"/>
                  </a:lnTo>
                  <a:lnTo>
                    <a:pt x="451" y="65"/>
                  </a:lnTo>
                  <a:lnTo>
                    <a:pt x="462" y="67"/>
                  </a:lnTo>
                  <a:lnTo>
                    <a:pt x="476" y="69"/>
                  </a:lnTo>
                  <a:lnTo>
                    <a:pt x="487" y="69"/>
                  </a:lnTo>
                  <a:lnTo>
                    <a:pt x="498" y="71"/>
                  </a:lnTo>
                  <a:lnTo>
                    <a:pt x="508" y="71"/>
                  </a:lnTo>
                  <a:lnTo>
                    <a:pt x="519" y="72"/>
                  </a:lnTo>
                  <a:lnTo>
                    <a:pt x="531" y="74"/>
                  </a:lnTo>
                  <a:lnTo>
                    <a:pt x="542" y="76"/>
                  </a:lnTo>
                  <a:lnTo>
                    <a:pt x="552" y="76"/>
                  </a:lnTo>
                  <a:lnTo>
                    <a:pt x="561" y="78"/>
                  </a:lnTo>
                  <a:lnTo>
                    <a:pt x="571" y="80"/>
                  </a:lnTo>
                  <a:lnTo>
                    <a:pt x="580" y="82"/>
                  </a:lnTo>
                  <a:lnTo>
                    <a:pt x="590" y="82"/>
                  </a:lnTo>
                  <a:lnTo>
                    <a:pt x="597" y="86"/>
                  </a:lnTo>
                  <a:lnTo>
                    <a:pt x="605" y="86"/>
                  </a:lnTo>
                  <a:lnTo>
                    <a:pt x="614" y="88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0" y="57"/>
                  </a:lnTo>
                  <a:lnTo>
                    <a:pt x="576" y="57"/>
                  </a:lnTo>
                  <a:lnTo>
                    <a:pt x="571" y="55"/>
                  </a:lnTo>
                  <a:lnTo>
                    <a:pt x="563" y="55"/>
                  </a:lnTo>
                  <a:lnTo>
                    <a:pt x="555" y="55"/>
                  </a:lnTo>
                  <a:lnTo>
                    <a:pt x="548" y="53"/>
                  </a:lnTo>
                  <a:lnTo>
                    <a:pt x="542" y="52"/>
                  </a:lnTo>
                  <a:lnTo>
                    <a:pt x="538" y="52"/>
                  </a:lnTo>
                  <a:lnTo>
                    <a:pt x="533" y="50"/>
                  </a:lnTo>
                  <a:lnTo>
                    <a:pt x="527" y="50"/>
                  </a:lnTo>
                  <a:lnTo>
                    <a:pt x="521" y="50"/>
                  </a:lnTo>
                  <a:lnTo>
                    <a:pt x="517" y="50"/>
                  </a:lnTo>
                  <a:lnTo>
                    <a:pt x="512" y="48"/>
                  </a:lnTo>
                  <a:lnTo>
                    <a:pt x="506" y="48"/>
                  </a:lnTo>
                  <a:lnTo>
                    <a:pt x="498" y="46"/>
                  </a:lnTo>
                  <a:lnTo>
                    <a:pt x="493" y="46"/>
                  </a:lnTo>
                  <a:lnTo>
                    <a:pt x="485" y="44"/>
                  </a:lnTo>
                  <a:lnTo>
                    <a:pt x="479" y="44"/>
                  </a:lnTo>
                  <a:lnTo>
                    <a:pt x="472" y="42"/>
                  </a:lnTo>
                  <a:lnTo>
                    <a:pt x="466" y="42"/>
                  </a:lnTo>
                  <a:lnTo>
                    <a:pt x="458" y="42"/>
                  </a:lnTo>
                  <a:lnTo>
                    <a:pt x="453" y="42"/>
                  </a:lnTo>
                  <a:lnTo>
                    <a:pt x="443" y="40"/>
                  </a:lnTo>
                  <a:lnTo>
                    <a:pt x="438" y="38"/>
                  </a:lnTo>
                  <a:lnTo>
                    <a:pt x="428" y="36"/>
                  </a:lnTo>
                  <a:lnTo>
                    <a:pt x="420" y="36"/>
                  </a:lnTo>
                  <a:lnTo>
                    <a:pt x="413" y="36"/>
                  </a:lnTo>
                  <a:lnTo>
                    <a:pt x="405" y="34"/>
                  </a:lnTo>
                  <a:lnTo>
                    <a:pt x="398" y="33"/>
                  </a:lnTo>
                  <a:lnTo>
                    <a:pt x="390" y="33"/>
                  </a:lnTo>
                  <a:lnTo>
                    <a:pt x="380" y="31"/>
                  </a:lnTo>
                  <a:lnTo>
                    <a:pt x="373" y="31"/>
                  </a:lnTo>
                  <a:lnTo>
                    <a:pt x="363" y="29"/>
                  </a:lnTo>
                  <a:lnTo>
                    <a:pt x="356" y="29"/>
                  </a:lnTo>
                  <a:lnTo>
                    <a:pt x="346" y="27"/>
                  </a:lnTo>
                  <a:lnTo>
                    <a:pt x="339" y="27"/>
                  </a:lnTo>
                  <a:lnTo>
                    <a:pt x="329" y="25"/>
                  </a:lnTo>
                  <a:lnTo>
                    <a:pt x="322" y="25"/>
                  </a:lnTo>
                  <a:lnTo>
                    <a:pt x="312" y="23"/>
                  </a:lnTo>
                  <a:lnTo>
                    <a:pt x="304" y="23"/>
                  </a:lnTo>
                  <a:lnTo>
                    <a:pt x="295" y="21"/>
                  </a:lnTo>
                  <a:lnTo>
                    <a:pt x="285" y="21"/>
                  </a:lnTo>
                  <a:lnTo>
                    <a:pt x="278" y="19"/>
                  </a:lnTo>
                  <a:lnTo>
                    <a:pt x="268" y="19"/>
                  </a:lnTo>
                  <a:lnTo>
                    <a:pt x="259" y="17"/>
                  </a:lnTo>
                  <a:lnTo>
                    <a:pt x="251" y="17"/>
                  </a:lnTo>
                  <a:lnTo>
                    <a:pt x="242" y="15"/>
                  </a:lnTo>
                  <a:lnTo>
                    <a:pt x="234" y="15"/>
                  </a:lnTo>
                  <a:lnTo>
                    <a:pt x="225" y="14"/>
                  </a:lnTo>
                  <a:lnTo>
                    <a:pt x="215" y="14"/>
                  </a:lnTo>
                  <a:lnTo>
                    <a:pt x="207" y="12"/>
                  </a:lnTo>
                  <a:lnTo>
                    <a:pt x="198" y="12"/>
                  </a:lnTo>
                  <a:lnTo>
                    <a:pt x="188" y="10"/>
                  </a:lnTo>
                  <a:lnTo>
                    <a:pt x="183" y="10"/>
                  </a:lnTo>
                  <a:lnTo>
                    <a:pt x="177" y="10"/>
                  </a:lnTo>
                  <a:lnTo>
                    <a:pt x="171" y="10"/>
                  </a:lnTo>
                  <a:lnTo>
                    <a:pt x="166" y="8"/>
                  </a:lnTo>
                  <a:lnTo>
                    <a:pt x="160" y="8"/>
                  </a:lnTo>
                  <a:lnTo>
                    <a:pt x="154" y="8"/>
                  </a:lnTo>
                  <a:lnTo>
                    <a:pt x="150" y="8"/>
                  </a:lnTo>
                  <a:lnTo>
                    <a:pt x="145" y="6"/>
                  </a:lnTo>
                  <a:lnTo>
                    <a:pt x="139" y="6"/>
                  </a:lnTo>
                  <a:lnTo>
                    <a:pt x="135" y="6"/>
                  </a:lnTo>
                  <a:lnTo>
                    <a:pt x="129" y="6"/>
                  </a:lnTo>
                  <a:lnTo>
                    <a:pt x="126" y="4"/>
                  </a:lnTo>
                  <a:lnTo>
                    <a:pt x="120" y="4"/>
                  </a:lnTo>
                  <a:lnTo>
                    <a:pt x="114" y="4"/>
                  </a:lnTo>
                  <a:lnTo>
                    <a:pt x="110" y="4"/>
                  </a:lnTo>
                  <a:lnTo>
                    <a:pt x="105" y="4"/>
                  </a:lnTo>
                  <a:lnTo>
                    <a:pt x="101" y="4"/>
                  </a:lnTo>
                  <a:lnTo>
                    <a:pt x="95" y="4"/>
                  </a:lnTo>
                  <a:lnTo>
                    <a:pt x="91" y="4"/>
                  </a:lnTo>
                  <a:lnTo>
                    <a:pt x="86" y="2"/>
                  </a:lnTo>
                  <a:lnTo>
                    <a:pt x="82" y="2"/>
                  </a:lnTo>
                  <a:lnTo>
                    <a:pt x="72" y="2"/>
                  </a:lnTo>
                  <a:lnTo>
                    <a:pt x="63" y="2"/>
                  </a:lnTo>
                  <a:lnTo>
                    <a:pt x="55" y="0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62"/>
            <p:cNvSpPr>
              <a:spLocks/>
            </p:cNvSpPr>
            <p:nvPr/>
          </p:nvSpPr>
          <p:spPr bwMode="auto">
            <a:xfrm>
              <a:off x="3106" y="2025"/>
              <a:ext cx="564" cy="247"/>
            </a:xfrm>
            <a:custGeom>
              <a:avLst/>
              <a:gdLst>
                <a:gd name="T0" fmla="*/ 1 w 1128"/>
                <a:gd name="T1" fmla="*/ 1 h 494"/>
                <a:gd name="T2" fmla="*/ 1 w 1128"/>
                <a:gd name="T3" fmla="*/ 1 h 494"/>
                <a:gd name="T4" fmla="*/ 1 w 1128"/>
                <a:gd name="T5" fmla="*/ 1 h 494"/>
                <a:gd name="T6" fmla="*/ 1 w 1128"/>
                <a:gd name="T7" fmla="*/ 1 h 494"/>
                <a:gd name="T8" fmla="*/ 1 w 1128"/>
                <a:gd name="T9" fmla="*/ 1 h 494"/>
                <a:gd name="T10" fmla="*/ 1 w 1128"/>
                <a:gd name="T11" fmla="*/ 1 h 494"/>
                <a:gd name="T12" fmla="*/ 1 w 1128"/>
                <a:gd name="T13" fmla="*/ 1 h 494"/>
                <a:gd name="T14" fmla="*/ 1 w 1128"/>
                <a:gd name="T15" fmla="*/ 1 h 494"/>
                <a:gd name="T16" fmla="*/ 1 w 1128"/>
                <a:gd name="T17" fmla="*/ 1 h 494"/>
                <a:gd name="T18" fmla="*/ 1 w 1128"/>
                <a:gd name="T19" fmla="*/ 1 h 494"/>
                <a:gd name="T20" fmla="*/ 1 w 1128"/>
                <a:gd name="T21" fmla="*/ 1 h 494"/>
                <a:gd name="T22" fmla="*/ 1 w 1128"/>
                <a:gd name="T23" fmla="*/ 1 h 494"/>
                <a:gd name="T24" fmla="*/ 1 w 1128"/>
                <a:gd name="T25" fmla="*/ 1 h 494"/>
                <a:gd name="T26" fmla="*/ 1 w 1128"/>
                <a:gd name="T27" fmla="*/ 1 h 494"/>
                <a:gd name="T28" fmla="*/ 1 w 1128"/>
                <a:gd name="T29" fmla="*/ 1 h 494"/>
                <a:gd name="T30" fmla="*/ 1 w 1128"/>
                <a:gd name="T31" fmla="*/ 1 h 494"/>
                <a:gd name="T32" fmla="*/ 1 w 1128"/>
                <a:gd name="T33" fmla="*/ 1 h 494"/>
                <a:gd name="T34" fmla="*/ 1 w 1128"/>
                <a:gd name="T35" fmla="*/ 1 h 494"/>
                <a:gd name="T36" fmla="*/ 1 w 1128"/>
                <a:gd name="T37" fmla="*/ 1 h 494"/>
                <a:gd name="T38" fmla="*/ 1 w 1128"/>
                <a:gd name="T39" fmla="*/ 1 h 494"/>
                <a:gd name="T40" fmla="*/ 1 w 1128"/>
                <a:gd name="T41" fmla="*/ 1 h 494"/>
                <a:gd name="T42" fmla="*/ 1 w 1128"/>
                <a:gd name="T43" fmla="*/ 1 h 494"/>
                <a:gd name="T44" fmla="*/ 1 w 1128"/>
                <a:gd name="T45" fmla="*/ 1 h 494"/>
                <a:gd name="T46" fmla="*/ 1 w 1128"/>
                <a:gd name="T47" fmla="*/ 1 h 494"/>
                <a:gd name="T48" fmla="*/ 1 w 1128"/>
                <a:gd name="T49" fmla="*/ 1 h 494"/>
                <a:gd name="T50" fmla="*/ 1 w 1128"/>
                <a:gd name="T51" fmla="*/ 1 h 494"/>
                <a:gd name="T52" fmla="*/ 2 w 1128"/>
                <a:gd name="T53" fmla="*/ 1 h 494"/>
                <a:gd name="T54" fmla="*/ 2 w 1128"/>
                <a:gd name="T55" fmla="*/ 1 h 494"/>
                <a:gd name="T56" fmla="*/ 2 w 1128"/>
                <a:gd name="T57" fmla="*/ 1 h 494"/>
                <a:gd name="T58" fmla="*/ 2 w 1128"/>
                <a:gd name="T59" fmla="*/ 1 h 494"/>
                <a:gd name="T60" fmla="*/ 2 w 1128"/>
                <a:gd name="T61" fmla="*/ 1 h 494"/>
                <a:gd name="T62" fmla="*/ 2 w 1128"/>
                <a:gd name="T63" fmla="*/ 1 h 494"/>
                <a:gd name="T64" fmla="*/ 2 w 1128"/>
                <a:gd name="T65" fmla="*/ 1 h 494"/>
                <a:gd name="T66" fmla="*/ 2 w 1128"/>
                <a:gd name="T67" fmla="*/ 1 h 494"/>
                <a:gd name="T68" fmla="*/ 2 w 1128"/>
                <a:gd name="T69" fmla="*/ 1 h 494"/>
                <a:gd name="T70" fmla="*/ 2 w 1128"/>
                <a:gd name="T71" fmla="*/ 1 h 494"/>
                <a:gd name="T72" fmla="*/ 2 w 1128"/>
                <a:gd name="T73" fmla="*/ 1 h 494"/>
                <a:gd name="T74" fmla="*/ 1 w 1128"/>
                <a:gd name="T75" fmla="*/ 1 h 494"/>
                <a:gd name="T76" fmla="*/ 1 w 1128"/>
                <a:gd name="T77" fmla="*/ 1 h 494"/>
                <a:gd name="T78" fmla="*/ 1 w 1128"/>
                <a:gd name="T79" fmla="*/ 1 h 494"/>
                <a:gd name="T80" fmla="*/ 1 w 1128"/>
                <a:gd name="T81" fmla="*/ 1 h 494"/>
                <a:gd name="T82" fmla="*/ 1 w 1128"/>
                <a:gd name="T83" fmla="*/ 1 h 494"/>
                <a:gd name="T84" fmla="*/ 1 w 1128"/>
                <a:gd name="T85" fmla="*/ 1 h 494"/>
                <a:gd name="T86" fmla="*/ 1 w 1128"/>
                <a:gd name="T87" fmla="*/ 1 h 494"/>
                <a:gd name="T88" fmla="*/ 1 w 1128"/>
                <a:gd name="T89" fmla="*/ 1 h 494"/>
                <a:gd name="T90" fmla="*/ 1 w 1128"/>
                <a:gd name="T91" fmla="*/ 1 h 494"/>
                <a:gd name="T92" fmla="*/ 1 w 1128"/>
                <a:gd name="T93" fmla="*/ 1 h 494"/>
                <a:gd name="T94" fmla="*/ 1 w 1128"/>
                <a:gd name="T95" fmla="*/ 1 h 494"/>
                <a:gd name="T96" fmla="*/ 1 w 1128"/>
                <a:gd name="T97" fmla="*/ 1 h 494"/>
                <a:gd name="T98" fmla="*/ 1 w 1128"/>
                <a:gd name="T99" fmla="*/ 1 h 494"/>
                <a:gd name="T100" fmla="*/ 1 w 1128"/>
                <a:gd name="T101" fmla="*/ 1 h 494"/>
                <a:gd name="T102" fmla="*/ 1 w 1128"/>
                <a:gd name="T103" fmla="*/ 1 h 494"/>
                <a:gd name="T104" fmla="*/ 1 w 1128"/>
                <a:gd name="T105" fmla="*/ 1 h 494"/>
                <a:gd name="T106" fmla="*/ 1 w 1128"/>
                <a:gd name="T107" fmla="*/ 1 h 494"/>
                <a:gd name="T108" fmla="*/ 1 w 1128"/>
                <a:gd name="T109" fmla="*/ 1 h 494"/>
                <a:gd name="T110" fmla="*/ 1 w 1128"/>
                <a:gd name="T111" fmla="*/ 1 h 494"/>
                <a:gd name="T112" fmla="*/ 1 w 1128"/>
                <a:gd name="T113" fmla="*/ 1 h 494"/>
                <a:gd name="T114" fmla="*/ 1 w 1128"/>
                <a:gd name="T115" fmla="*/ 1 h 494"/>
                <a:gd name="T116" fmla="*/ 1 w 1128"/>
                <a:gd name="T117" fmla="*/ 1 h 494"/>
                <a:gd name="T118" fmla="*/ 1 w 1128"/>
                <a:gd name="T119" fmla="*/ 1 h 494"/>
                <a:gd name="T120" fmla="*/ 0 w 1128"/>
                <a:gd name="T121" fmla="*/ 1 h 4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28" h="494">
                  <a:moveTo>
                    <a:pt x="0" y="257"/>
                  </a:moveTo>
                  <a:lnTo>
                    <a:pt x="2" y="257"/>
                  </a:lnTo>
                  <a:lnTo>
                    <a:pt x="8" y="259"/>
                  </a:lnTo>
                  <a:lnTo>
                    <a:pt x="10" y="259"/>
                  </a:lnTo>
                  <a:lnTo>
                    <a:pt x="18" y="260"/>
                  </a:lnTo>
                  <a:lnTo>
                    <a:pt x="23" y="260"/>
                  </a:lnTo>
                  <a:lnTo>
                    <a:pt x="29" y="262"/>
                  </a:lnTo>
                  <a:lnTo>
                    <a:pt x="37" y="264"/>
                  </a:lnTo>
                  <a:lnTo>
                    <a:pt x="44" y="266"/>
                  </a:lnTo>
                  <a:lnTo>
                    <a:pt x="54" y="268"/>
                  </a:lnTo>
                  <a:lnTo>
                    <a:pt x="65" y="270"/>
                  </a:lnTo>
                  <a:lnTo>
                    <a:pt x="75" y="272"/>
                  </a:lnTo>
                  <a:lnTo>
                    <a:pt x="86" y="274"/>
                  </a:lnTo>
                  <a:lnTo>
                    <a:pt x="97" y="276"/>
                  </a:lnTo>
                  <a:lnTo>
                    <a:pt x="111" y="280"/>
                  </a:lnTo>
                  <a:lnTo>
                    <a:pt x="124" y="281"/>
                  </a:lnTo>
                  <a:lnTo>
                    <a:pt x="137" y="285"/>
                  </a:lnTo>
                  <a:lnTo>
                    <a:pt x="151" y="287"/>
                  </a:lnTo>
                  <a:lnTo>
                    <a:pt x="166" y="291"/>
                  </a:lnTo>
                  <a:lnTo>
                    <a:pt x="181" y="293"/>
                  </a:lnTo>
                  <a:lnTo>
                    <a:pt x="196" y="297"/>
                  </a:lnTo>
                  <a:lnTo>
                    <a:pt x="211" y="300"/>
                  </a:lnTo>
                  <a:lnTo>
                    <a:pt x="229" y="304"/>
                  </a:lnTo>
                  <a:lnTo>
                    <a:pt x="244" y="306"/>
                  </a:lnTo>
                  <a:lnTo>
                    <a:pt x="261" y="310"/>
                  </a:lnTo>
                  <a:lnTo>
                    <a:pt x="278" y="314"/>
                  </a:lnTo>
                  <a:lnTo>
                    <a:pt x="297" y="318"/>
                  </a:lnTo>
                  <a:lnTo>
                    <a:pt x="314" y="321"/>
                  </a:lnTo>
                  <a:lnTo>
                    <a:pt x="331" y="327"/>
                  </a:lnTo>
                  <a:lnTo>
                    <a:pt x="350" y="329"/>
                  </a:lnTo>
                  <a:lnTo>
                    <a:pt x="369" y="335"/>
                  </a:lnTo>
                  <a:lnTo>
                    <a:pt x="386" y="338"/>
                  </a:lnTo>
                  <a:lnTo>
                    <a:pt x="404" y="342"/>
                  </a:lnTo>
                  <a:lnTo>
                    <a:pt x="423" y="346"/>
                  </a:lnTo>
                  <a:lnTo>
                    <a:pt x="442" y="350"/>
                  </a:lnTo>
                  <a:lnTo>
                    <a:pt x="459" y="354"/>
                  </a:lnTo>
                  <a:lnTo>
                    <a:pt x="478" y="359"/>
                  </a:lnTo>
                  <a:lnTo>
                    <a:pt x="497" y="361"/>
                  </a:lnTo>
                  <a:lnTo>
                    <a:pt x="516" y="367"/>
                  </a:lnTo>
                  <a:lnTo>
                    <a:pt x="533" y="371"/>
                  </a:lnTo>
                  <a:lnTo>
                    <a:pt x="550" y="375"/>
                  </a:lnTo>
                  <a:lnTo>
                    <a:pt x="567" y="378"/>
                  </a:lnTo>
                  <a:lnTo>
                    <a:pt x="586" y="384"/>
                  </a:lnTo>
                  <a:lnTo>
                    <a:pt x="603" y="386"/>
                  </a:lnTo>
                  <a:lnTo>
                    <a:pt x="620" y="390"/>
                  </a:lnTo>
                  <a:lnTo>
                    <a:pt x="637" y="396"/>
                  </a:lnTo>
                  <a:lnTo>
                    <a:pt x="655" y="399"/>
                  </a:lnTo>
                  <a:lnTo>
                    <a:pt x="670" y="403"/>
                  </a:lnTo>
                  <a:lnTo>
                    <a:pt x="685" y="407"/>
                  </a:lnTo>
                  <a:lnTo>
                    <a:pt x="700" y="411"/>
                  </a:lnTo>
                  <a:lnTo>
                    <a:pt x="715" y="415"/>
                  </a:lnTo>
                  <a:lnTo>
                    <a:pt x="729" y="418"/>
                  </a:lnTo>
                  <a:lnTo>
                    <a:pt x="744" y="422"/>
                  </a:lnTo>
                  <a:lnTo>
                    <a:pt x="757" y="426"/>
                  </a:lnTo>
                  <a:lnTo>
                    <a:pt x="771" y="430"/>
                  </a:lnTo>
                  <a:lnTo>
                    <a:pt x="782" y="432"/>
                  </a:lnTo>
                  <a:lnTo>
                    <a:pt x="793" y="435"/>
                  </a:lnTo>
                  <a:lnTo>
                    <a:pt x="805" y="439"/>
                  </a:lnTo>
                  <a:lnTo>
                    <a:pt x="816" y="441"/>
                  </a:lnTo>
                  <a:lnTo>
                    <a:pt x="824" y="445"/>
                  </a:lnTo>
                  <a:lnTo>
                    <a:pt x="835" y="449"/>
                  </a:lnTo>
                  <a:lnTo>
                    <a:pt x="843" y="451"/>
                  </a:lnTo>
                  <a:lnTo>
                    <a:pt x="850" y="454"/>
                  </a:lnTo>
                  <a:lnTo>
                    <a:pt x="850" y="453"/>
                  </a:lnTo>
                  <a:lnTo>
                    <a:pt x="852" y="451"/>
                  </a:lnTo>
                  <a:lnTo>
                    <a:pt x="854" y="445"/>
                  </a:lnTo>
                  <a:lnTo>
                    <a:pt x="858" y="441"/>
                  </a:lnTo>
                  <a:lnTo>
                    <a:pt x="860" y="437"/>
                  </a:lnTo>
                  <a:lnTo>
                    <a:pt x="862" y="432"/>
                  </a:lnTo>
                  <a:lnTo>
                    <a:pt x="864" y="428"/>
                  </a:lnTo>
                  <a:lnTo>
                    <a:pt x="866" y="424"/>
                  </a:lnTo>
                  <a:lnTo>
                    <a:pt x="867" y="418"/>
                  </a:lnTo>
                  <a:lnTo>
                    <a:pt x="871" y="415"/>
                  </a:lnTo>
                  <a:lnTo>
                    <a:pt x="875" y="409"/>
                  </a:lnTo>
                  <a:lnTo>
                    <a:pt x="877" y="403"/>
                  </a:lnTo>
                  <a:lnTo>
                    <a:pt x="881" y="397"/>
                  </a:lnTo>
                  <a:lnTo>
                    <a:pt x="883" y="390"/>
                  </a:lnTo>
                  <a:lnTo>
                    <a:pt x="887" y="384"/>
                  </a:lnTo>
                  <a:lnTo>
                    <a:pt x="890" y="378"/>
                  </a:lnTo>
                  <a:lnTo>
                    <a:pt x="894" y="371"/>
                  </a:lnTo>
                  <a:lnTo>
                    <a:pt x="898" y="363"/>
                  </a:lnTo>
                  <a:lnTo>
                    <a:pt x="902" y="356"/>
                  </a:lnTo>
                  <a:lnTo>
                    <a:pt x="907" y="348"/>
                  </a:lnTo>
                  <a:lnTo>
                    <a:pt x="911" y="340"/>
                  </a:lnTo>
                  <a:lnTo>
                    <a:pt x="915" y="333"/>
                  </a:lnTo>
                  <a:lnTo>
                    <a:pt x="919" y="323"/>
                  </a:lnTo>
                  <a:lnTo>
                    <a:pt x="925" y="316"/>
                  </a:lnTo>
                  <a:lnTo>
                    <a:pt x="930" y="308"/>
                  </a:lnTo>
                  <a:lnTo>
                    <a:pt x="934" y="299"/>
                  </a:lnTo>
                  <a:lnTo>
                    <a:pt x="940" y="289"/>
                  </a:lnTo>
                  <a:lnTo>
                    <a:pt x="945" y="281"/>
                  </a:lnTo>
                  <a:lnTo>
                    <a:pt x="951" y="272"/>
                  </a:lnTo>
                  <a:lnTo>
                    <a:pt x="955" y="262"/>
                  </a:lnTo>
                  <a:lnTo>
                    <a:pt x="961" y="253"/>
                  </a:lnTo>
                  <a:lnTo>
                    <a:pt x="964" y="243"/>
                  </a:lnTo>
                  <a:lnTo>
                    <a:pt x="970" y="234"/>
                  </a:lnTo>
                  <a:lnTo>
                    <a:pt x="976" y="224"/>
                  </a:lnTo>
                  <a:lnTo>
                    <a:pt x="982" y="217"/>
                  </a:lnTo>
                  <a:lnTo>
                    <a:pt x="987" y="207"/>
                  </a:lnTo>
                  <a:lnTo>
                    <a:pt x="993" y="198"/>
                  </a:lnTo>
                  <a:lnTo>
                    <a:pt x="999" y="186"/>
                  </a:lnTo>
                  <a:lnTo>
                    <a:pt x="1004" y="179"/>
                  </a:lnTo>
                  <a:lnTo>
                    <a:pt x="1010" y="169"/>
                  </a:lnTo>
                  <a:lnTo>
                    <a:pt x="1014" y="160"/>
                  </a:lnTo>
                  <a:lnTo>
                    <a:pt x="1020" y="150"/>
                  </a:lnTo>
                  <a:lnTo>
                    <a:pt x="1027" y="141"/>
                  </a:lnTo>
                  <a:lnTo>
                    <a:pt x="1033" y="131"/>
                  </a:lnTo>
                  <a:lnTo>
                    <a:pt x="1039" y="122"/>
                  </a:lnTo>
                  <a:lnTo>
                    <a:pt x="1044" y="112"/>
                  </a:lnTo>
                  <a:lnTo>
                    <a:pt x="1050" y="103"/>
                  </a:lnTo>
                  <a:lnTo>
                    <a:pt x="1056" y="95"/>
                  </a:lnTo>
                  <a:lnTo>
                    <a:pt x="1060" y="86"/>
                  </a:lnTo>
                  <a:lnTo>
                    <a:pt x="1067" y="78"/>
                  </a:lnTo>
                  <a:lnTo>
                    <a:pt x="1071" y="68"/>
                  </a:lnTo>
                  <a:lnTo>
                    <a:pt x="1079" y="61"/>
                  </a:lnTo>
                  <a:lnTo>
                    <a:pt x="1084" y="51"/>
                  </a:lnTo>
                  <a:lnTo>
                    <a:pt x="1090" y="44"/>
                  </a:lnTo>
                  <a:lnTo>
                    <a:pt x="1094" y="36"/>
                  </a:lnTo>
                  <a:lnTo>
                    <a:pt x="1099" y="28"/>
                  </a:lnTo>
                  <a:lnTo>
                    <a:pt x="1105" y="21"/>
                  </a:lnTo>
                  <a:lnTo>
                    <a:pt x="1111" y="13"/>
                  </a:lnTo>
                  <a:lnTo>
                    <a:pt x="1117" y="8"/>
                  </a:lnTo>
                  <a:lnTo>
                    <a:pt x="1122" y="0"/>
                  </a:lnTo>
                  <a:lnTo>
                    <a:pt x="1128" y="36"/>
                  </a:lnTo>
                  <a:lnTo>
                    <a:pt x="1124" y="38"/>
                  </a:lnTo>
                  <a:lnTo>
                    <a:pt x="1118" y="46"/>
                  </a:lnTo>
                  <a:lnTo>
                    <a:pt x="1115" y="51"/>
                  </a:lnTo>
                  <a:lnTo>
                    <a:pt x="1109" y="57"/>
                  </a:lnTo>
                  <a:lnTo>
                    <a:pt x="1107" y="61"/>
                  </a:lnTo>
                  <a:lnTo>
                    <a:pt x="1103" y="65"/>
                  </a:lnTo>
                  <a:lnTo>
                    <a:pt x="1101" y="68"/>
                  </a:lnTo>
                  <a:lnTo>
                    <a:pt x="1099" y="74"/>
                  </a:lnTo>
                  <a:lnTo>
                    <a:pt x="1096" y="78"/>
                  </a:lnTo>
                  <a:lnTo>
                    <a:pt x="1092" y="84"/>
                  </a:lnTo>
                  <a:lnTo>
                    <a:pt x="1088" y="87"/>
                  </a:lnTo>
                  <a:lnTo>
                    <a:pt x="1084" y="93"/>
                  </a:lnTo>
                  <a:lnTo>
                    <a:pt x="1080" y="99"/>
                  </a:lnTo>
                  <a:lnTo>
                    <a:pt x="1077" y="105"/>
                  </a:lnTo>
                  <a:lnTo>
                    <a:pt x="1071" y="110"/>
                  </a:lnTo>
                  <a:lnTo>
                    <a:pt x="1069" y="118"/>
                  </a:lnTo>
                  <a:lnTo>
                    <a:pt x="1063" y="124"/>
                  </a:lnTo>
                  <a:lnTo>
                    <a:pt x="1060" y="129"/>
                  </a:lnTo>
                  <a:lnTo>
                    <a:pt x="1054" y="137"/>
                  </a:lnTo>
                  <a:lnTo>
                    <a:pt x="1050" y="144"/>
                  </a:lnTo>
                  <a:lnTo>
                    <a:pt x="1046" y="152"/>
                  </a:lnTo>
                  <a:lnTo>
                    <a:pt x="1041" y="160"/>
                  </a:lnTo>
                  <a:lnTo>
                    <a:pt x="1035" y="167"/>
                  </a:lnTo>
                  <a:lnTo>
                    <a:pt x="1031" y="177"/>
                  </a:lnTo>
                  <a:lnTo>
                    <a:pt x="1025" y="184"/>
                  </a:lnTo>
                  <a:lnTo>
                    <a:pt x="1020" y="192"/>
                  </a:lnTo>
                  <a:lnTo>
                    <a:pt x="1014" y="200"/>
                  </a:lnTo>
                  <a:lnTo>
                    <a:pt x="1010" y="209"/>
                  </a:lnTo>
                  <a:lnTo>
                    <a:pt x="1004" y="217"/>
                  </a:lnTo>
                  <a:lnTo>
                    <a:pt x="999" y="226"/>
                  </a:lnTo>
                  <a:lnTo>
                    <a:pt x="993" y="234"/>
                  </a:lnTo>
                  <a:lnTo>
                    <a:pt x="989" y="243"/>
                  </a:lnTo>
                  <a:lnTo>
                    <a:pt x="982" y="253"/>
                  </a:lnTo>
                  <a:lnTo>
                    <a:pt x="978" y="262"/>
                  </a:lnTo>
                  <a:lnTo>
                    <a:pt x="970" y="272"/>
                  </a:lnTo>
                  <a:lnTo>
                    <a:pt x="966" y="281"/>
                  </a:lnTo>
                  <a:lnTo>
                    <a:pt x="961" y="293"/>
                  </a:lnTo>
                  <a:lnTo>
                    <a:pt x="955" y="302"/>
                  </a:lnTo>
                  <a:lnTo>
                    <a:pt x="949" y="312"/>
                  </a:lnTo>
                  <a:lnTo>
                    <a:pt x="944" y="323"/>
                  </a:lnTo>
                  <a:lnTo>
                    <a:pt x="938" y="333"/>
                  </a:lnTo>
                  <a:lnTo>
                    <a:pt x="932" y="342"/>
                  </a:lnTo>
                  <a:lnTo>
                    <a:pt x="926" y="352"/>
                  </a:lnTo>
                  <a:lnTo>
                    <a:pt x="923" y="363"/>
                  </a:lnTo>
                  <a:lnTo>
                    <a:pt x="917" y="373"/>
                  </a:lnTo>
                  <a:lnTo>
                    <a:pt x="911" y="384"/>
                  </a:lnTo>
                  <a:lnTo>
                    <a:pt x="906" y="396"/>
                  </a:lnTo>
                  <a:lnTo>
                    <a:pt x="902" y="407"/>
                  </a:lnTo>
                  <a:lnTo>
                    <a:pt x="896" y="416"/>
                  </a:lnTo>
                  <a:lnTo>
                    <a:pt x="890" y="428"/>
                  </a:lnTo>
                  <a:lnTo>
                    <a:pt x="887" y="439"/>
                  </a:lnTo>
                  <a:lnTo>
                    <a:pt x="881" y="451"/>
                  </a:lnTo>
                  <a:lnTo>
                    <a:pt x="875" y="460"/>
                  </a:lnTo>
                  <a:lnTo>
                    <a:pt x="871" y="473"/>
                  </a:lnTo>
                  <a:lnTo>
                    <a:pt x="866" y="483"/>
                  </a:lnTo>
                  <a:lnTo>
                    <a:pt x="862" y="494"/>
                  </a:lnTo>
                  <a:lnTo>
                    <a:pt x="860" y="494"/>
                  </a:lnTo>
                  <a:lnTo>
                    <a:pt x="854" y="492"/>
                  </a:lnTo>
                  <a:lnTo>
                    <a:pt x="850" y="491"/>
                  </a:lnTo>
                  <a:lnTo>
                    <a:pt x="847" y="491"/>
                  </a:lnTo>
                  <a:lnTo>
                    <a:pt x="841" y="489"/>
                  </a:lnTo>
                  <a:lnTo>
                    <a:pt x="835" y="487"/>
                  </a:lnTo>
                  <a:lnTo>
                    <a:pt x="829" y="485"/>
                  </a:lnTo>
                  <a:lnTo>
                    <a:pt x="822" y="483"/>
                  </a:lnTo>
                  <a:lnTo>
                    <a:pt x="814" y="481"/>
                  </a:lnTo>
                  <a:lnTo>
                    <a:pt x="807" y="479"/>
                  </a:lnTo>
                  <a:lnTo>
                    <a:pt x="797" y="477"/>
                  </a:lnTo>
                  <a:lnTo>
                    <a:pt x="788" y="475"/>
                  </a:lnTo>
                  <a:lnTo>
                    <a:pt x="778" y="472"/>
                  </a:lnTo>
                  <a:lnTo>
                    <a:pt x="767" y="470"/>
                  </a:lnTo>
                  <a:lnTo>
                    <a:pt x="755" y="466"/>
                  </a:lnTo>
                  <a:lnTo>
                    <a:pt x="744" y="462"/>
                  </a:lnTo>
                  <a:lnTo>
                    <a:pt x="732" y="458"/>
                  </a:lnTo>
                  <a:lnTo>
                    <a:pt x="719" y="456"/>
                  </a:lnTo>
                  <a:lnTo>
                    <a:pt x="706" y="453"/>
                  </a:lnTo>
                  <a:lnTo>
                    <a:pt x="693" y="449"/>
                  </a:lnTo>
                  <a:lnTo>
                    <a:pt x="679" y="445"/>
                  </a:lnTo>
                  <a:lnTo>
                    <a:pt x="666" y="441"/>
                  </a:lnTo>
                  <a:lnTo>
                    <a:pt x="651" y="437"/>
                  </a:lnTo>
                  <a:lnTo>
                    <a:pt x="636" y="434"/>
                  </a:lnTo>
                  <a:lnTo>
                    <a:pt x="620" y="430"/>
                  </a:lnTo>
                  <a:lnTo>
                    <a:pt x="605" y="426"/>
                  </a:lnTo>
                  <a:lnTo>
                    <a:pt x="588" y="422"/>
                  </a:lnTo>
                  <a:lnTo>
                    <a:pt x="573" y="418"/>
                  </a:lnTo>
                  <a:lnTo>
                    <a:pt x="558" y="413"/>
                  </a:lnTo>
                  <a:lnTo>
                    <a:pt x="542" y="409"/>
                  </a:lnTo>
                  <a:lnTo>
                    <a:pt x="525" y="405"/>
                  </a:lnTo>
                  <a:lnTo>
                    <a:pt x="506" y="401"/>
                  </a:lnTo>
                  <a:lnTo>
                    <a:pt x="489" y="396"/>
                  </a:lnTo>
                  <a:lnTo>
                    <a:pt x="474" y="392"/>
                  </a:lnTo>
                  <a:lnTo>
                    <a:pt x="455" y="386"/>
                  </a:lnTo>
                  <a:lnTo>
                    <a:pt x="438" y="382"/>
                  </a:lnTo>
                  <a:lnTo>
                    <a:pt x="421" y="378"/>
                  </a:lnTo>
                  <a:lnTo>
                    <a:pt x="404" y="373"/>
                  </a:lnTo>
                  <a:lnTo>
                    <a:pt x="386" y="369"/>
                  </a:lnTo>
                  <a:lnTo>
                    <a:pt x="369" y="365"/>
                  </a:lnTo>
                  <a:lnTo>
                    <a:pt x="352" y="359"/>
                  </a:lnTo>
                  <a:lnTo>
                    <a:pt x="335" y="356"/>
                  </a:lnTo>
                  <a:lnTo>
                    <a:pt x="316" y="350"/>
                  </a:lnTo>
                  <a:lnTo>
                    <a:pt x="299" y="346"/>
                  </a:lnTo>
                  <a:lnTo>
                    <a:pt x="282" y="342"/>
                  </a:lnTo>
                  <a:lnTo>
                    <a:pt x="265" y="338"/>
                  </a:lnTo>
                  <a:lnTo>
                    <a:pt x="248" y="333"/>
                  </a:lnTo>
                  <a:lnTo>
                    <a:pt x="231" y="329"/>
                  </a:lnTo>
                  <a:lnTo>
                    <a:pt x="213" y="325"/>
                  </a:lnTo>
                  <a:lnTo>
                    <a:pt x="198" y="321"/>
                  </a:lnTo>
                  <a:lnTo>
                    <a:pt x="181" y="316"/>
                  </a:lnTo>
                  <a:lnTo>
                    <a:pt x="166" y="314"/>
                  </a:lnTo>
                  <a:lnTo>
                    <a:pt x="149" y="308"/>
                  </a:lnTo>
                  <a:lnTo>
                    <a:pt x="134" y="306"/>
                  </a:lnTo>
                  <a:lnTo>
                    <a:pt x="118" y="300"/>
                  </a:lnTo>
                  <a:lnTo>
                    <a:pt x="103" y="299"/>
                  </a:lnTo>
                  <a:lnTo>
                    <a:pt x="88" y="295"/>
                  </a:lnTo>
                  <a:lnTo>
                    <a:pt x="75" y="291"/>
                  </a:lnTo>
                  <a:lnTo>
                    <a:pt x="61" y="289"/>
                  </a:lnTo>
                  <a:lnTo>
                    <a:pt x="48" y="285"/>
                  </a:lnTo>
                  <a:lnTo>
                    <a:pt x="35" y="281"/>
                  </a:lnTo>
                  <a:lnTo>
                    <a:pt x="23" y="28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63"/>
            <p:cNvSpPr>
              <a:spLocks/>
            </p:cNvSpPr>
            <p:nvPr/>
          </p:nvSpPr>
          <p:spPr bwMode="auto">
            <a:xfrm>
              <a:off x="2641" y="2055"/>
              <a:ext cx="273" cy="50"/>
            </a:xfrm>
            <a:custGeom>
              <a:avLst/>
              <a:gdLst>
                <a:gd name="T0" fmla="*/ 0 w 545"/>
                <a:gd name="T1" fmla="*/ 0 h 99"/>
                <a:gd name="T2" fmla="*/ 1 w 545"/>
                <a:gd name="T3" fmla="*/ 1 h 99"/>
                <a:gd name="T4" fmla="*/ 1 w 545"/>
                <a:gd name="T5" fmla="*/ 1 h 99"/>
                <a:gd name="T6" fmla="*/ 1 w 545"/>
                <a:gd name="T7" fmla="*/ 1 h 99"/>
                <a:gd name="T8" fmla="*/ 1 w 545"/>
                <a:gd name="T9" fmla="*/ 1 h 99"/>
                <a:gd name="T10" fmla="*/ 0 w 545"/>
                <a:gd name="T11" fmla="*/ 0 h 99"/>
                <a:gd name="T12" fmla="*/ 0 w 545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45" h="99">
                  <a:moveTo>
                    <a:pt x="0" y="0"/>
                  </a:moveTo>
                  <a:lnTo>
                    <a:pt x="273" y="38"/>
                  </a:lnTo>
                  <a:lnTo>
                    <a:pt x="545" y="76"/>
                  </a:lnTo>
                  <a:lnTo>
                    <a:pt x="536" y="99"/>
                  </a:lnTo>
                  <a:lnTo>
                    <a:pt x="9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64"/>
            <p:cNvSpPr>
              <a:spLocks/>
            </p:cNvSpPr>
            <p:nvPr/>
          </p:nvSpPr>
          <p:spPr bwMode="auto">
            <a:xfrm>
              <a:off x="3111" y="2135"/>
              <a:ext cx="158" cy="41"/>
            </a:xfrm>
            <a:custGeom>
              <a:avLst/>
              <a:gdLst>
                <a:gd name="T0" fmla="*/ 1 w 316"/>
                <a:gd name="T1" fmla="*/ 1 h 81"/>
                <a:gd name="T2" fmla="*/ 0 w 316"/>
                <a:gd name="T3" fmla="*/ 0 h 81"/>
                <a:gd name="T4" fmla="*/ 1 w 316"/>
                <a:gd name="T5" fmla="*/ 1 h 81"/>
                <a:gd name="T6" fmla="*/ 1 w 316"/>
                <a:gd name="T7" fmla="*/ 1 h 81"/>
                <a:gd name="T8" fmla="*/ 1 w 316"/>
                <a:gd name="T9" fmla="*/ 1 h 81"/>
                <a:gd name="T10" fmla="*/ 1 w 316"/>
                <a:gd name="T11" fmla="*/ 1 h 81"/>
                <a:gd name="T12" fmla="*/ 1 w 316"/>
                <a:gd name="T13" fmla="*/ 1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6" h="81">
                  <a:moveTo>
                    <a:pt x="8" y="28"/>
                  </a:moveTo>
                  <a:lnTo>
                    <a:pt x="0" y="0"/>
                  </a:lnTo>
                  <a:lnTo>
                    <a:pt x="243" y="51"/>
                  </a:lnTo>
                  <a:lnTo>
                    <a:pt x="316" y="81"/>
                  </a:lnTo>
                  <a:lnTo>
                    <a:pt x="30" y="32"/>
                  </a:lnTo>
                  <a:lnTo>
                    <a:pt x="8" y="28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65"/>
            <p:cNvSpPr>
              <a:spLocks/>
            </p:cNvSpPr>
            <p:nvPr/>
          </p:nvSpPr>
          <p:spPr bwMode="auto">
            <a:xfrm>
              <a:off x="3328" y="1959"/>
              <a:ext cx="385" cy="266"/>
            </a:xfrm>
            <a:custGeom>
              <a:avLst/>
              <a:gdLst>
                <a:gd name="T0" fmla="*/ 0 w 771"/>
                <a:gd name="T1" fmla="*/ 1 h 530"/>
                <a:gd name="T2" fmla="*/ 0 w 771"/>
                <a:gd name="T3" fmla="*/ 1 h 530"/>
                <a:gd name="T4" fmla="*/ 0 w 771"/>
                <a:gd name="T5" fmla="*/ 1 h 530"/>
                <a:gd name="T6" fmla="*/ 0 w 771"/>
                <a:gd name="T7" fmla="*/ 1 h 530"/>
                <a:gd name="T8" fmla="*/ 0 w 771"/>
                <a:gd name="T9" fmla="*/ 1 h 530"/>
                <a:gd name="T10" fmla="*/ 0 w 771"/>
                <a:gd name="T11" fmla="*/ 1 h 530"/>
                <a:gd name="T12" fmla="*/ 0 w 771"/>
                <a:gd name="T13" fmla="*/ 1 h 530"/>
                <a:gd name="T14" fmla="*/ 0 w 771"/>
                <a:gd name="T15" fmla="*/ 1 h 530"/>
                <a:gd name="T16" fmla="*/ 0 w 771"/>
                <a:gd name="T17" fmla="*/ 1 h 530"/>
                <a:gd name="T18" fmla="*/ 0 w 771"/>
                <a:gd name="T19" fmla="*/ 1 h 530"/>
                <a:gd name="T20" fmla="*/ 0 w 771"/>
                <a:gd name="T21" fmla="*/ 1 h 530"/>
                <a:gd name="T22" fmla="*/ 0 w 771"/>
                <a:gd name="T23" fmla="*/ 1 h 530"/>
                <a:gd name="T24" fmla="*/ 0 w 771"/>
                <a:gd name="T25" fmla="*/ 1 h 530"/>
                <a:gd name="T26" fmla="*/ 0 w 771"/>
                <a:gd name="T27" fmla="*/ 1 h 530"/>
                <a:gd name="T28" fmla="*/ 0 w 771"/>
                <a:gd name="T29" fmla="*/ 1 h 530"/>
                <a:gd name="T30" fmla="*/ 0 w 771"/>
                <a:gd name="T31" fmla="*/ 1 h 530"/>
                <a:gd name="T32" fmla="*/ 0 w 771"/>
                <a:gd name="T33" fmla="*/ 1 h 530"/>
                <a:gd name="T34" fmla="*/ 0 w 771"/>
                <a:gd name="T35" fmla="*/ 1 h 530"/>
                <a:gd name="T36" fmla="*/ 0 w 771"/>
                <a:gd name="T37" fmla="*/ 1 h 530"/>
                <a:gd name="T38" fmla="*/ 0 w 771"/>
                <a:gd name="T39" fmla="*/ 1 h 530"/>
                <a:gd name="T40" fmla="*/ 0 w 771"/>
                <a:gd name="T41" fmla="*/ 1 h 530"/>
                <a:gd name="T42" fmla="*/ 0 w 771"/>
                <a:gd name="T43" fmla="*/ 1 h 530"/>
                <a:gd name="T44" fmla="*/ 0 w 771"/>
                <a:gd name="T45" fmla="*/ 1 h 530"/>
                <a:gd name="T46" fmla="*/ 0 w 771"/>
                <a:gd name="T47" fmla="*/ 1 h 530"/>
                <a:gd name="T48" fmla="*/ 0 w 771"/>
                <a:gd name="T49" fmla="*/ 1 h 530"/>
                <a:gd name="T50" fmla="*/ 0 w 771"/>
                <a:gd name="T51" fmla="*/ 1 h 530"/>
                <a:gd name="T52" fmla="*/ 0 w 771"/>
                <a:gd name="T53" fmla="*/ 1 h 530"/>
                <a:gd name="T54" fmla="*/ 0 w 771"/>
                <a:gd name="T55" fmla="*/ 1 h 530"/>
                <a:gd name="T56" fmla="*/ 0 w 771"/>
                <a:gd name="T57" fmla="*/ 1 h 530"/>
                <a:gd name="T58" fmla="*/ 0 w 771"/>
                <a:gd name="T59" fmla="*/ 1 h 530"/>
                <a:gd name="T60" fmla="*/ 0 w 771"/>
                <a:gd name="T61" fmla="*/ 1 h 530"/>
                <a:gd name="T62" fmla="*/ 0 w 771"/>
                <a:gd name="T63" fmla="*/ 1 h 530"/>
                <a:gd name="T64" fmla="*/ 0 w 771"/>
                <a:gd name="T65" fmla="*/ 1 h 530"/>
                <a:gd name="T66" fmla="*/ 0 w 771"/>
                <a:gd name="T67" fmla="*/ 1 h 530"/>
                <a:gd name="T68" fmla="*/ 0 w 771"/>
                <a:gd name="T69" fmla="*/ 1 h 530"/>
                <a:gd name="T70" fmla="*/ 0 w 771"/>
                <a:gd name="T71" fmla="*/ 1 h 530"/>
                <a:gd name="T72" fmla="*/ 0 w 771"/>
                <a:gd name="T73" fmla="*/ 1 h 530"/>
                <a:gd name="T74" fmla="*/ 0 w 771"/>
                <a:gd name="T75" fmla="*/ 1 h 530"/>
                <a:gd name="T76" fmla="*/ 0 w 771"/>
                <a:gd name="T77" fmla="*/ 1 h 530"/>
                <a:gd name="T78" fmla="*/ 0 w 771"/>
                <a:gd name="T79" fmla="*/ 1 h 530"/>
                <a:gd name="T80" fmla="*/ 0 w 771"/>
                <a:gd name="T81" fmla="*/ 1 h 530"/>
                <a:gd name="T82" fmla="*/ 0 w 771"/>
                <a:gd name="T83" fmla="*/ 1 h 530"/>
                <a:gd name="T84" fmla="*/ 0 w 771"/>
                <a:gd name="T85" fmla="*/ 1 h 530"/>
                <a:gd name="T86" fmla="*/ 0 w 771"/>
                <a:gd name="T87" fmla="*/ 1 h 530"/>
                <a:gd name="T88" fmla="*/ 0 w 771"/>
                <a:gd name="T89" fmla="*/ 1 h 530"/>
                <a:gd name="T90" fmla="*/ 0 w 771"/>
                <a:gd name="T91" fmla="*/ 1 h 530"/>
                <a:gd name="T92" fmla="*/ 0 w 771"/>
                <a:gd name="T93" fmla="*/ 1 h 530"/>
                <a:gd name="T94" fmla="*/ 0 w 771"/>
                <a:gd name="T95" fmla="*/ 1 h 530"/>
                <a:gd name="T96" fmla="*/ 0 w 771"/>
                <a:gd name="T97" fmla="*/ 1 h 530"/>
                <a:gd name="T98" fmla="*/ 0 w 771"/>
                <a:gd name="T99" fmla="*/ 1 h 530"/>
                <a:gd name="T100" fmla="*/ 0 w 771"/>
                <a:gd name="T101" fmla="*/ 1 h 530"/>
                <a:gd name="T102" fmla="*/ 0 w 771"/>
                <a:gd name="T103" fmla="*/ 1 h 530"/>
                <a:gd name="T104" fmla="*/ 0 w 771"/>
                <a:gd name="T105" fmla="*/ 1 h 530"/>
                <a:gd name="T106" fmla="*/ 0 w 771"/>
                <a:gd name="T107" fmla="*/ 1 h 530"/>
                <a:gd name="T108" fmla="*/ 0 w 771"/>
                <a:gd name="T109" fmla="*/ 1 h 530"/>
                <a:gd name="T110" fmla="*/ 0 w 771"/>
                <a:gd name="T111" fmla="*/ 1 h 530"/>
                <a:gd name="T112" fmla="*/ 0 w 771"/>
                <a:gd name="T113" fmla="*/ 1 h 530"/>
                <a:gd name="T114" fmla="*/ 0 w 771"/>
                <a:gd name="T115" fmla="*/ 1 h 530"/>
                <a:gd name="T116" fmla="*/ 0 w 771"/>
                <a:gd name="T117" fmla="*/ 1 h 530"/>
                <a:gd name="T118" fmla="*/ 0 w 771"/>
                <a:gd name="T119" fmla="*/ 1 h 530"/>
                <a:gd name="T120" fmla="*/ 0 w 771"/>
                <a:gd name="T121" fmla="*/ 1 h 530"/>
                <a:gd name="T122" fmla="*/ 0 w 771"/>
                <a:gd name="T123" fmla="*/ 1 h 5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71" h="530">
                  <a:moveTo>
                    <a:pt x="0" y="450"/>
                  </a:moveTo>
                  <a:lnTo>
                    <a:pt x="21" y="437"/>
                  </a:lnTo>
                  <a:lnTo>
                    <a:pt x="402" y="506"/>
                  </a:lnTo>
                  <a:lnTo>
                    <a:pt x="402" y="504"/>
                  </a:lnTo>
                  <a:lnTo>
                    <a:pt x="404" y="500"/>
                  </a:lnTo>
                  <a:lnTo>
                    <a:pt x="405" y="494"/>
                  </a:lnTo>
                  <a:lnTo>
                    <a:pt x="411" y="488"/>
                  </a:lnTo>
                  <a:lnTo>
                    <a:pt x="413" y="483"/>
                  </a:lnTo>
                  <a:lnTo>
                    <a:pt x="415" y="477"/>
                  </a:lnTo>
                  <a:lnTo>
                    <a:pt x="419" y="473"/>
                  </a:lnTo>
                  <a:lnTo>
                    <a:pt x="423" y="468"/>
                  </a:lnTo>
                  <a:lnTo>
                    <a:pt x="424" y="462"/>
                  </a:lnTo>
                  <a:lnTo>
                    <a:pt x="428" y="456"/>
                  </a:lnTo>
                  <a:lnTo>
                    <a:pt x="432" y="449"/>
                  </a:lnTo>
                  <a:lnTo>
                    <a:pt x="438" y="443"/>
                  </a:lnTo>
                  <a:lnTo>
                    <a:pt x="442" y="433"/>
                  </a:lnTo>
                  <a:lnTo>
                    <a:pt x="445" y="426"/>
                  </a:lnTo>
                  <a:lnTo>
                    <a:pt x="451" y="418"/>
                  </a:lnTo>
                  <a:lnTo>
                    <a:pt x="457" y="411"/>
                  </a:lnTo>
                  <a:lnTo>
                    <a:pt x="461" y="401"/>
                  </a:lnTo>
                  <a:lnTo>
                    <a:pt x="466" y="393"/>
                  </a:lnTo>
                  <a:lnTo>
                    <a:pt x="472" y="384"/>
                  </a:lnTo>
                  <a:lnTo>
                    <a:pt x="478" y="376"/>
                  </a:lnTo>
                  <a:lnTo>
                    <a:pt x="483" y="367"/>
                  </a:lnTo>
                  <a:lnTo>
                    <a:pt x="489" y="355"/>
                  </a:lnTo>
                  <a:lnTo>
                    <a:pt x="495" y="346"/>
                  </a:lnTo>
                  <a:lnTo>
                    <a:pt x="502" y="336"/>
                  </a:lnTo>
                  <a:lnTo>
                    <a:pt x="508" y="327"/>
                  </a:lnTo>
                  <a:lnTo>
                    <a:pt x="514" y="317"/>
                  </a:lnTo>
                  <a:lnTo>
                    <a:pt x="521" y="308"/>
                  </a:lnTo>
                  <a:lnTo>
                    <a:pt x="529" y="298"/>
                  </a:lnTo>
                  <a:lnTo>
                    <a:pt x="537" y="285"/>
                  </a:lnTo>
                  <a:lnTo>
                    <a:pt x="542" y="275"/>
                  </a:lnTo>
                  <a:lnTo>
                    <a:pt x="550" y="264"/>
                  </a:lnTo>
                  <a:lnTo>
                    <a:pt x="558" y="255"/>
                  </a:lnTo>
                  <a:lnTo>
                    <a:pt x="565" y="243"/>
                  </a:lnTo>
                  <a:lnTo>
                    <a:pt x="571" y="234"/>
                  </a:lnTo>
                  <a:lnTo>
                    <a:pt x="579" y="220"/>
                  </a:lnTo>
                  <a:lnTo>
                    <a:pt x="586" y="211"/>
                  </a:lnTo>
                  <a:lnTo>
                    <a:pt x="594" y="201"/>
                  </a:lnTo>
                  <a:lnTo>
                    <a:pt x="601" y="190"/>
                  </a:lnTo>
                  <a:lnTo>
                    <a:pt x="609" y="179"/>
                  </a:lnTo>
                  <a:lnTo>
                    <a:pt x="617" y="169"/>
                  </a:lnTo>
                  <a:lnTo>
                    <a:pt x="624" y="158"/>
                  </a:lnTo>
                  <a:lnTo>
                    <a:pt x="634" y="148"/>
                  </a:lnTo>
                  <a:lnTo>
                    <a:pt x="641" y="139"/>
                  </a:lnTo>
                  <a:lnTo>
                    <a:pt x="649" y="129"/>
                  </a:lnTo>
                  <a:lnTo>
                    <a:pt x="656" y="118"/>
                  </a:lnTo>
                  <a:lnTo>
                    <a:pt x="664" y="108"/>
                  </a:lnTo>
                  <a:lnTo>
                    <a:pt x="672" y="99"/>
                  </a:lnTo>
                  <a:lnTo>
                    <a:pt x="679" y="89"/>
                  </a:lnTo>
                  <a:lnTo>
                    <a:pt x="687" y="80"/>
                  </a:lnTo>
                  <a:lnTo>
                    <a:pt x="694" y="72"/>
                  </a:lnTo>
                  <a:lnTo>
                    <a:pt x="702" y="63"/>
                  </a:lnTo>
                  <a:lnTo>
                    <a:pt x="710" y="55"/>
                  </a:lnTo>
                  <a:lnTo>
                    <a:pt x="717" y="47"/>
                  </a:lnTo>
                  <a:lnTo>
                    <a:pt x="725" y="40"/>
                  </a:lnTo>
                  <a:lnTo>
                    <a:pt x="733" y="32"/>
                  </a:lnTo>
                  <a:lnTo>
                    <a:pt x="742" y="24"/>
                  </a:lnTo>
                  <a:lnTo>
                    <a:pt x="750" y="17"/>
                  </a:lnTo>
                  <a:lnTo>
                    <a:pt x="755" y="11"/>
                  </a:lnTo>
                  <a:lnTo>
                    <a:pt x="763" y="5"/>
                  </a:lnTo>
                  <a:lnTo>
                    <a:pt x="771" y="0"/>
                  </a:lnTo>
                  <a:lnTo>
                    <a:pt x="757" y="28"/>
                  </a:lnTo>
                  <a:lnTo>
                    <a:pt x="755" y="28"/>
                  </a:lnTo>
                  <a:lnTo>
                    <a:pt x="753" y="30"/>
                  </a:lnTo>
                  <a:lnTo>
                    <a:pt x="750" y="34"/>
                  </a:lnTo>
                  <a:lnTo>
                    <a:pt x="746" y="38"/>
                  </a:lnTo>
                  <a:lnTo>
                    <a:pt x="740" y="43"/>
                  </a:lnTo>
                  <a:lnTo>
                    <a:pt x="734" y="51"/>
                  </a:lnTo>
                  <a:lnTo>
                    <a:pt x="729" y="55"/>
                  </a:lnTo>
                  <a:lnTo>
                    <a:pt x="727" y="59"/>
                  </a:lnTo>
                  <a:lnTo>
                    <a:pt x="723" y="63"/>
                  </a:lnTo>
                  <a:lnTo>
                    <a:pt x="719" y="68"/>
                  </a:lnTo>
                  <a:lnTo>
                    <a:pt x="714" y="72"/>
                  </a:lnTo>
                  <a:lnTo>
                    <a:pt x="710" y="78"/>
                  </a:lnTo>
                  <a:lnTo>
                    <a:pt x="704" y="83"/>
                  </a:lnTo>
                  <a:lnTo>
                    <a:pt x="700" y="89"/>
                  </a:lnTo>
                  <a:lnTo>
                    <a:pt x="694" y="95"/>
                  </a:lnTo>
                  <a:lnTo>
                    <a:pt x="689" y="101"/>
                  </a:lnTo>
                  <a:lnTo>
                    <a:pt x="683" y="108"/>
                  </a:lnTo>
                  <a:lnTo>
                    <a:pt x="679" y="116"/>
                  </a:lnTo>
                  <a:lnTo>
                    <a:pt x="672" y="121"/>
                  </a:lnTo>
                  <a:lnTo>
                    <a:pt x="666" y="129"/>
                  </a:lnTo>
                  <a:lnTo>
                    <a:pt x="660" y="137"/>
                  </a:lnTo>
                  <a:lnTo>
                    <a:pt x="653" y="144"/>
                  </a:lnTo>
                  <a:lnTo>
                    <a:pt x="647" y="152"/>
                  </a:lnTo>
                  <a:lnTo>
                    <a:pt x="641" y="161"/>
                  </a:lnTo>
                  <a:lnTo>
                    <a:pt x="634" y="169"/>
                  </a:lnTo>
                  <a:lnTo>
                    <a:pt x="628" y="179"/>
                  </a:lnTo>
                  <a:lnTo>
                    <a:pt x="622" y="186"/>
                  </a:lnTo>
                  <a:lnTo>
                    <a:pt x="615" y="196"/>
                  </a:lnTo>
                  <a:lnTo>
                    <a:pt x="607" y="203"/>
                  </a:lnTo>
                  <a:lnTo>
                    <a:pt x="601" y="213"/>
                  </a:lnTo>
                  <a:lnTo>
                    <a:pt x="594" y="222"/>
                  </a:lnTo>
                  <a:lnTo>
                    <a:pt x="586" y="232"/>
                  </a:lnTo>
                  <a:lnTo>
                    <a:pt x="579" y="241"/>
                  </a:lnTo>
                  <a:lnTo>
                    <a:pt x="571" y="253"/>
                  </a:lnTo>
                  <a:lnTo>
                    <a:pt x="565" y="262"/>
                  </a:lnTo>
                  <a:lnTo>
                    <a:pt x="558" y="272"/>
                  </a:lnTo>
                  <a:lnTo>
                    <a:pt x="550" y="283"/>
                  </a:lnTo>
                  <a:lnTo>
                    <a:pt x="542" y="295"/>
                  </a:lnTo>
                  <a:lnTo>
                    <a:pt x="535" y="304"/>
                  </a:lnTo>
                  <a:lnTo>
                    <a:pt x="529" y="315"/>
                  </a:lnTo>
                  <a:lnTo>
                    <a:pt x="521" y="327"/>
                  </a:lnTo>
                  <a:lnTo>
                    <a:pt x="514" y="338"/>
                  </a:lnTo>
                  <a:lnTo>
                    <a:pt x="508" y="350"/>
                  </a:lnTo>
                  <a:lnTo>
                    <a:pt x="501" y="361"/>
                  </a:lnTo>
                  <a:lnTo>
                    <a:pt x="493" y="371"/>
                  </a:lnTo>
                  <a:lnTo>
                    <a:pt x="487" y="382"/>
                  </a:lnTo>
                  <a:lnTo>
                    <a:pt x="480" y="393"/>
                  </a:lnTo>
                  <a:lnTo>
                    <a:pt x="472" y="407"/>
                  </a:lnTo>
                  <a:lnTo>
                    <a:pt x="466" y="418"/>
                  </a:lnTo>
                  <a:lnTo>
                    <a:pt x="461" y="431"/>
                  </a:lnTo>
                  <a:lnTo>
                    <a:pt x="453" y="443"/>
                  </a:lnTo>
                  <a:lnTo>
                    <a:pt x="447" y="454"/>
                  </a:lnTo>
                  <a:lnTo>
                    <a:pt x="440" y="468"/>
                  </a:lnTo>
                  <a:lnTo>
                    <a:pt x="434" y="479"/>
                  </a:lnTo>
                  <a:lnTo>
                    <a:pt x="428" y="492"/>
                  </a:lnTo>
                  <a:lnTo>
                    <a:pt x="423" y="504"/>
                  </a:lnTo>
                  <a:lnTo>
                    <a:pt x="417" y="517"/>
                  </a:lnTo>
                  <a:lnTo>
                    <a:pt x="411" y="530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rgbClr val="4D6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66"/>
            <p:cNvSpPr>
              <a:spLocks/>
            </p:cNvSpPr>
            <p:nvPr/>
          </p:nvSpPr>
          <p:spPr bwMode="auto">
            <a:xfrm>
              <a:off x="3344" y="1919"/>
              <a:ext cx="379" cy="280"/>
            </a:xfrm>
            <a:custGeom>
              <a:avLst/>
              <a:gdLst>
                <a:gd name="T0" fmla="*/ 1 w 758"/>
                <a:gd name="T1" fmla="*/ 1 h 559"/>
                <a:gd name="T2" fmla="*/ 1 w 758"/>
                <a:gd name="T3" fmla="*/ 1 h 559"/>
                <a:gd name="T4" fmla="*/ 1 w 758"/>
                <a:gd name="T5" fmla="*/ 1 h 559"/>
                <a:gd name="T6" fmla="*/ 1 w 758"/>
                <a:gd name="T7" fmla="*/ 1 h 559"/>
                <a:gd name="T8" fmla="*/ 1 w 758"/>
                <a:gd name="T9" fmla="*/ 1 h 559"/>
                <a:gd name="T10" fmla="*/ 1 w 758"/>
                <a:gd name="T11" fmla="*/ 1 h 559"/>
                <a:gd name="T12" fmla="*/ 1 w 758"/>
                <a:gd name="T13" fmla="*/ 1 h 559"/>
                <a:gd name="T14" fmla="*/ 1 w 758"/>
                <a:gd name="T15" fmla="*/ 1 h 559"/>
                <a:gd name="T16" fmla="*/ 1 w 758"/>
                <a:gd name="T17" fmla="*/ 1 h 559"/>
                <a:gd name="T18" fmla="*/ 1 w 758"/>
                <a:gd name="T19" fmla="*/ 1 h 559"/>
                <a:gd name="T20" fmla="*/ 1 w 758"/>
                <a:gd name="T21" fmla="*/ 1 h 559"/>
                <a:gd name="T22" fmla="*/ 1 w 758"/>
                <a:gd name="T23" fmla="*/ 1 h 559"/>
                <a:gd name="T24" fmla="*/ 1 w 758"/>
                <a:gd name="T25" fmla="*/ 1 h 559"/>
                <a:gd name="T26" fmla="*/ 1 w 758"/>
                <a:gd name="T27" fmla="*/ 1 h 559"/>
                <a:gd name="T28" fmla="*/ 1 w 758"/>
                <a:gd name="T29" fmla="*/ 1 h 559"/>
                <a:gd name="T30" fmla="*/ 1 w 758"/>
                <a:gd name="T31" fmla="*/ 1 h 559"/>
                <a:gd name="T32" fmla="*/ 1 w 758"/>
                <a:gd name="T33" fmla="*/ 1 h 559"/>
                <a:gd name="T34" fmla="*/ 1 w 758"/>
                <a:gd name="T35" fmla="*/ 1 h 559"/>
                <a:gd name="T36" fmla="*/ 1 w 758"/>
                <a:gd name="T37" fmla="*/ 1 h 559"/>
                <a:gd name="T38" fmla="*/ 1 w 758"/>
                <a:gd name="T39" fmla="*/ 1 h 559"/>
                <a:gd name="T40" fmla="*/ 1 w 758"/>
                <a:gd name="T41" fmla="*/ 1 h 559"/>
                <a:gd name="T42" fmla="*/ 1 w 758"/>
                <a:gd name="T43" fmla="*/ 1 h 559"/>
                <a:gd name="T44" fmla="*/ 1 w 758"/>
                <a:gd name="T45" fmla="*/ 1 h 559"/>
                <a:gd name="T46" fmla="*/ 1 w 758"/>
                <a:gd name="T47" fmla="*/ 1 h 559"/>
                <a:gd name="T48" fmla="*/ 1 w 758"/>
                <a:gd name="T49" fmla="*/ 1 h 559"/>
                <a:gd name="T50" fmla="*/ 1 w 758"/>
                <a:gd name="T51" fmla="*/ 1 h 559"/>
                <a:gd name="T52" fmla="*/ 1 w 758"/>
                <a:gd name="T53" fmla="*/ 1 h 559"/>
                <a:gd name="T54" fmla="*/ 1 w 758"/>
                <a:gd name="T55" fmla="*/ 1 h 559"/>
                <a:gd name="T56" fmla="*/ 1 w 758"/>
                <a:gd name="T57" fmla="*/ 0 h 559"/>
                <a:gd name="T58" fmla="*/ 1 w 758"/>
                <a:gd name="T59" fmla="*/ 1 h 559"/>
                <a:gd name="T60" fmla="*/ 1 w 758"/>
                <a:gd name="T61" fmla="*/ 1 h 559"/>
                <a:gd name="T62" fmla="*/ 1 w 758"/>
                <a:gd name="T63" fmla="*/ 1 h 559"/>
                <a:gd name="T64" fmla="*/ 1 w 758"/>
                <a:gd name="T65" fmla="*/ 1 h 559"/>
                <a:gd name="T66" fmla="*/ 1 w 758"/>
                <a:gd name="T67" fmla="*/ 1 h 559"/>
                <a:gd name="T68" fmla="*/ 1 w 758"/>
                <a:gd name="T69" fmla="*/ 1 h 559"/>
                <a:gd name="T70" fmla="*/ 1 w 758"/>
                <a:gd name="T71" fmla="*/ 1 h 559"/>
                <a:gd name="T72" fmla="*/ 1 w 758"/>
                <a:gd name="T73" fmla="*/ 1 h 559"/>
                <a:gd name="T74" fmla="*/ 1 w 758"/>
                <a:gd name="T75" fmla="*/ 1 h 559"/>
                <a:gd name="T76" fmla="*/ 1 w 758"/>
                <a:gd name="T77" fmla="*/ 1 h 559"/>
                <a:gd name="T78" fmla="*/ 1 w 758"/>
                <a:gd name="T79" fmla="*/ 1 h 559"/>
                <a:gd name="T80" fmla="*/ 1 w 758"/>
                <a:gd name="T81" fmla="*/ 1 h 559"/>
                <a:gd name="T82" fmla="*/ 1 w 758"/>
                <a:gd name="T83" fmla="*/ 1 h 559"/>
                <a:gd name="T84" fmla="*/ 1 w 758"/>
                <a:gd name="T85" fmla="*/ 1 h 559"/>
                <a:gd name="T86" fmla="*/ 1 w 758"/>
                <a:gd name="T87" fmla="*/ 1 h 559"/>
                <a:gd name="T88" fmla="*/ 1 w 758"/>
                <a:gd name="T89" fmla="*/ 1 h 559"/>
                <a:gd name="T90" fmla="*/ 1 w 758"/>
                <a:gd name="T91" fmla="*/ 1 h 559"/>
                <a:gd name="T92" fmla="*/ 1 w 758"/>
                <a:gd name="T93" fmla="*/ 1 h 559"/>
                <a:gd name="T94" fmla="*/ 1 w 758"/>
                <a:gd name="T95" fmla="*/ 1 h 559"/>
                <a:gd name="T96" fmla="*/ 1 w 758"/>
                <a:gd name="T97" fmla="*/ 1 h 559"/>
                <a:gd name="T98" fmla="*/ 1 w 758"/>
                <a:gd name="T99" fmla="*/ 1 h 559"/>
                <a:gd name="T100" fmla="*/ 1 w 758"/>
                <a:gd name="T101" fmla="*/ 1 h 559"/>
                <a:gd name="T102" fmla="*/ 1 w 758"/>
                <a:gd name="T103" fmla="*/ 1 h 559"/>
                <a:gd name="T104" fmla="*/ 1 w 758"/>
                <a:gd name="T105" fmla="*/ 1 h 559"/>
                <a:gd name="T106" fmla="*/ 1 w 758"/>
                <a:gd name="T107" fmla="*/ 1 h 559"/>
                <a:gd name="T108" fmla="*/ 1 w 758"/>
                <a:gd name="T109" fmla="*/ 1 h 559"/>
                <a:gd name="T110" fmla="*/ 1 w 758"/>
                <a:gd name="T111" fmla="*/ 1 h 55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58" h="559">
                  <a:moveTo>
                    <a:pt x="0" y="492"/>
                  </a:moveTo>
                  <a:lnTo>
                    <a:pt x="21" y="473"/>
                  </a:lnTo>
                  <a:lnTo>
                    <a:pt x="23" y="473"/>
                  </a:lnTo>
                  <a:lnTo>
                    <a:pt x="28" y="473"/>
                  </a:lnTo>
                  <a:lnTo>
                    <a:pt x="32" y="473"/>
                  </a:lnTo>
                  <a:lnTo>
                    <a:pt x="38" y="475"/>
                  </a:lnTo>
                  <a:lnTo>
                    <a:pt x="44" y="475"/>
                  </a:lnTo>
                  <a:lnTo>
                    <a:pt x="51" y="477"/>
                  </a:lnTo>
                  <a:lnTo>
                    <a:pt x="59" y="479"/>
                  </a:lnTo>
                  <a:lnTo>
                    <a:pt x="66" y="479"/>
                  </a:lnTo>
                  <a:lnTo>
                    <a:pt x="70" y="479"/>
                  </a:lnTo>
                  <a:lnTo>
                    <a:pt x="76" y="481"/>
                  </a:lnTo>
                  <a:lnTo>
                    <a:pt x="80" y="481"/>
                  </a:lnTo>
                  <a:lnTo>
                    <a:pt x="85" y="483"/>
                  </a:lnTo>
                  <a:lnTo>
                    <a:pt x="91" y="483"/>
                  </a:lnTo>
                  <a:lnTo>
                    <a:pt x="95" y="485"/>
                  </a:lnTo>
                  <a:lnTo>
                    <a:pt x="101" y="485"/>
                  </a:lnTo>
                  <a:lnTo>
                    <a:pt x="106" y="487"/>
                  </a:lnTo>
                  <a:lnTo>
                    <a:pt x="112" y="487"/>
                  </a:lnTo>
                  <a:lnTo>
                    <a:pt x="118" y="489"/>
                  </a:lnTo>
                  <a:lnTo>
                    <a:pt x="123" y="491"/>
                  </a:lnTo>
                  <a:lnTo>
                    <a:pt x="129" y="492"/>
                  </a:lnTo>
                  <a:lnTo>
                    <a:pt x="135" y="492"/>
                  </a:lnTo>
                  <a:lnTo>
                    <a:pt x="140" y="492"/>
                  </a:lnTo>
                  <a:lnTo>
                    <a:pt x="146" y="494"/>
                  </a:lnTo>
                  <a:lnTo>
                    <a:pt x="152" y="496"/>
                  </a:lnTo>
                  <a:lnTo>
                    <a:pt x="158" y="496"/>
                  </a:lnTo>
                  <a:lnTo>
                    <a:pt x="165" y="498"/>
                  </a:lnTo>
                  <a:lnTo>
                    <a:pt x="171" y="500"/>
                  </a:lnTo>
                  <a:lnTo>
                    <a:pt x="179" y="500"/>
                  </a:lnTo>
                  <a:lnTo>
                    <a:pt x="184" y="502"/>
                  </a:lnTo>
                  <a:lnTo>
                    <a:pt x="190" y="504"/>
                  </a:lnTo>
                  <a:lnTo>
                    <a:pt x="196" y="504"/>
                  </a:lnTo>
                  <a:lnTo>
                    <a:pt x="203" y="506"/>
                  </a:lnTo>
                  <a:lnTo>
                    <a:pt x="209" y="506"/>
                  </a:lnTo>
                  <a:lnTo>
                    <a:pt x="217" y="508"/>
                  </a:lnTo>
                  <a:lnTo>
                    <a:pt x="222" y="510"/>
                  </a:lnTo>
                  <a:lnTo>
                    <a:pt x="230" y="511"/>
                  </a:lnTo>
                  <a:lnTo>
                    <a:pt x="236" y="511"/>
                  </a:lnTo>
                  <a:lnTo>
                    <a:pt x="243" y="513"/>
                  </a:lnTo>
                  <a:lnTo>
                    <a:pt x="249" y="515"/>
                  </a:lnTo>
                  <a:lnTo>
                    <a:pt x="256" y="517"/>
                  </a:lnTo>
                  <a:lnTo>
                    <a:pt x="262" y="519"/>
                  </a:lnTo>
                  <a:lnTo>
                    <a:pt x="270" y="521"/>
                  </a:lnTo>
                  <a:lnTo>
                    <a:pt x="275" y="521"/>
                  </a:lnTo>
                  <a:lnTo>
                    <a:pt x="283" y="525"/>
                  </a:lnTo>
                  <a:lnTo>
                    <a:pt x="289" y="525"/>
                  </a:lnTo>
                  <a:lnTo>
                    <a:pt x="296" y="527"/>
                  </a:lnTo>
                  <a:lnTo>
                    <a:pt x="302" y="529"/>
                  </a:lnTo>
                  <a:lnTo>
                    <a:pt x="310" y="530"/>
                  </a:lnTo>
                  <a:lnTo>
                    <a:pt x="315" y="530"/>
                  </a:lnTo>
                  <a:lnTo>
                    <a:pt x="321" y="532"/>
                  </a:lnTo>
                  <a:lnTo>
                    <a:pt x="329" y="534"/>
                  </a:lnTo>
                  <a:lnTo>
                    <a:pt x="334" y="538"/>
                  </a:lnTo>
                  <a:lnTo>
                    <a:pt x="334" y="536"/>
                  </a:lnTo>
                  <a:lnTo>
                    <a:pt x="336" y="532"/>
                  </a:lnTo>
                  <a:lnTo>
                    <a:pt x="338" y="529"/>
                  </a:lnTo>
                  <a:lnTo>
                    <a:pt x="342" y="523"/>
                  </a:lnTo>
                  <a:lnTo>
                    <a:pt x="344" y="519"/>
                  </a:lnTo>
                  <a:lnTo>
                    <a:pt x="348" y="513"/>
                  </a:lnTo>
                  <a:lnTo>
                    <a:pt x="350" y="510"/>
                  </a:lnTo>
                  <a:lnTo>
                    <a:pt x="353" y="506"/>
                  </a:lnTo>
                  <a:lnTo>
                    <a:pt x="355" y="500"/>
                  </a:lnTo>
                  <a:lnTo>
                    <a:pt x="359" y="494"/>
                  </a:lnTo>
                  <a:lnTo>
                    <a:pt x="363" y="489"/>
                  </a:lnTo>
                  <a:lnTo>
                    <a:pt x="369" y="483"/>
                  </a:lnTo>
                  <a:lnTo>
                    <a:pt x="372" y="475"/>
                  </a:lnTo>
                  <a:lnTo>
                    <a:pt x="376" y="468"/>
                  </a:lnTo>
                  <a:lnTo>
                    <a:pt x="380" y="460"/>
                  </a:lnTo>
                  <a:lnTo>
                    <a:pt x="386" y="454"/>
                  </a:lnTo>
                  <a:lnTo>
                    <a:pt x="390" y="447"/>
                  </a:lnTo>
                  <a:lnTo>
                    <a:pt x="395" y="439"/>
                  </a:lnTo>
                  <a:lnTo>
                    <a:pt x="401" y="430"/>
                  </a:lnTo>
                  <a:lnTo>
                    <a:pt x="407" y="422"/>
                  </a:lnTo>
                  <a:lnTo>
                    <a:pt x="411" y="413"/>
                  </a:lnTo>
                  <a:lnTo>
                    <a:pt x="418" y="403"/>
                  </a:lnTo>
                  <a:lnTo>
                    <a:pt x="424" y="395"/>
                  </a:lnTo>
                  <a:lnTo>
                    <a:pt x="430" y="386"/>
                  </a:lnTo>
                  <a:lnTo>
                    <a:pt x="435" y="376"/>
                  </a:lnTo>
                  <a:lnTo>
                    <a:pt x="443" y="367"/>
                  </a:lnTo>
                  <a:lnTo>
                    <a:pt x="449" y="359"/>
                  </a:lnTo>
                  <a:lnTo>
                    <a:pt x="456" y="350"/>
                  </a:lnTo>
                  <a:lnTo>
                    <a:pt x="462" y="338"/>
                  </a:lnTo>
                  <a:lnTo>
                    <a:pt x="468" y="329"/>
                  </a:lnTo>
                  <a:lnTo>
                    <a:pt x="475" y="317"/>
                  </a:lnTo>
                  <a:lnTo>
                    <a:pt x="483" y="308"/>
                  </a:lnTo>
                  <a:lnTo>
                    <a:pt x="490" y="297"/>
                  </a:lnTo>
                  <a:lnTo>
                    <a:pt x="498" y="287"/>
                  </a:lnTo>
                  <a:lnTo>
                    <a:pt x="506" y="276"/>
                  </a:lnTo>
                  <a:lnTo>
                    <a:pt x="513" y="266"/>
                  </a:lnTo>
                  <a:lnTo>
                    <a:pt x="521" y="257"/>
                  </a:lnTo>
                  <a:lnTo>
                    <a:pt x="528" y="245"/>
                  </a:lnTo>
                  <a:lnTo>
                    <a:pt x="536" y="234"/>
                  </a:lnTo>
                  <a:lnTo>
                    <a:pt x="544" y="224"/>
                  </a:lnTo>
                  <a:lnTo>
                    <a:pt x="551" y="213"/>
                  </a:lnTo>
                  <a:lnTo>
                    <a:pt x="559" y="203"/>
                  </a:lnTo>
                  <a:lnTo>
                    <a:pt x="568" y="192"/>
                  </a:lnTo>
                  <a:lnTo>
                    <a:pt x="576" y="182"/>
                  </a:lnTo>
                  <a:lnTo>
                    <a:pt x="584" y="171"/>
                  </a:lnTo>
                  <a:lnTo>
                    <a:pt x="591" y="160"/>
                  </a:lnTo>
                  <a:lnTo>
                    <a:pt x="601" y="150"/>
                  </a:lnTo>
                  <a:lnTo>
                    <a:pt x="608" y="141"/>
                  </a:lnTo>
                  <a:lnTo>
                    <a:pt x="616" y="129"/>
                  </a:lnTo>
                  <a:lnTo>
                    <a:pt x="623" y="120"/>
                  </a:lnTo>
                  <a:lnTo>
                    <a:pt x="633" y="108"/>
                  </a:lnTo>
                  <a:lnTo>
                    <a:pt x="641" y="101"/>
                  </a:lnTo>
                  <a:lnTo>
                    <a:pt x="648" y="89"/>
                  </a:lnTo>
                  <a:lnTo>
                    <a:pt x="658" y="80"/>
                  </a:lnTo>
                  <a:lnTo>
                    <a:pt x="665" y="70"/>
                  </a:lnTo>
                  <a:lnTo>
                    <a:pt x="675" y="63"/>
                  </a:lnTo>
                  <a:lnTo>
                    <a:pt x="682" y="51"/>
                  </a:lnTo>
                  <a:lnTo>
                    <a:pt x="690" y="44"/>
                  </a:lnTo>
                  <a:lnTo>
                    <a:pt x="698" y="34"/>
                  </a:lnTo>
                  <a:lnTo>
                    <a:pt x="707" y="27"/>
                  </a:lnTo>
                  <a:lnTo>
                    <a:pt x="597" y="27"/>
                  </a:lnTo>
                  <a:lnTo>
                    <a:pt x="606" y="0"/>
                  </a:lnTo>
                  <a:lnTo>
                    <a:pt x="758" y="19"/>
                  </a:lnTo>
                  <a:lnTo>
                    <a:pt x="757" y="19"/>
                  </a:lnTo>
                  <a:lnTo>
                    <a:pt x="755" y="21"/>
                  </a:lnTo>
                  <a:lnTo>
                    <a:pt x="751" y="25"/>
                  </a:lnTo>
                  <a:lnTo>
                    <a:pt x="747" y="30"/>
                  </a:lnTo>
                  <a:lnTo>
                    <a:pt x="739" y="38"/>
                  </a:lnTo>
                  <a:lnTo>
                    <a:pt x="732" y="46"/>
                  </a:lnTo>
                  <a:lnTo>
                    <a:pt x="726" y="49"/>
                  </a:lnTo>
                  <a:lnTo>
                    <a:pt x="722" y="55"/>
                  </a:lnTo>
                  <a:lnTo>
                    <a:pt x="717" y="59"/>
                  </a:lnTo>
                  <a:lnTo>
                    <a:pt x="713" y="66"/>
                  </a:lnTo>
                  <a:lnTo>
                    <a:pt x="707" y="70"/>
                  </a:lnTo>
                  <a:lnTo>
                    <a:pt x="701" y="78"/>
                  </a:lnTo>
                  <a:lnTo>
                    <a:pt x="696" y="84"/>
                  </a:lnTo>
                  <a:lnTo>
                    <a:pt x="690" y="89"/>
                  </a:lnTo>
                  <a:lnTo>
                    <a:pt x="682" y="97"/>
                  </a:lnTo>
                  <a:lnTo>
                    <a:pt x="677" y="104"/>
                  </a:lnTo>
                  <a:lnTo>
                    <a:pt x="669" y="112"/>
                  </a:lnTo>
                  <a:lnTo>
                    <a:pt x="663" y="120"/>
                  </a:lnTo>
                  <a:lnTo>
                    <a:pt x="656" y="127"/>
                  </a:lnTo>
                  <a:lnTo>
                    <a:pt x="648" y="135"/>
                  </a:lnTo>
                  <a:lnTo>
                    <a:pt x="641" y="144"/>
                  </a:lnTo>
                  <a:lnTo>
                    <a:pt x="635" y="152"/>
                  </a:lnTo>
                  <a:lnTo>
                    <a:pt x="627" y="162"/>
                  </a:lnTo>
                  <a:lnTo>
                    <a:pt x="620" y="171"/>
                  </a:lnTo>
                  <a:lnTo>
                    <a:pt x="612" y="181"/>
                  </a:lnTo>
                  <a:lnTo>
                    <a:pt x="604" y="190"/>
                  </a:lnTo>
                  <a:lnTo>
                    <a:pt x="595" y="200"/>
                  </a:lnTo>
                  <a:lnTo>
                    <a:pt x="587" y="209"/>
                  </a:lnTo>
                  <a:lnTo>
                    <a:pt x="578" y="219"/>
                  </a:lnTo>
                  <a:lnTo>
                    <a:pt x="570" y="230"/>
                  </a:lnTo>
                  <a:lnTo>
                    <a:pt x="563" y="239"/>
                  </a:lnTo>
                  <a:lnTo>
                    <a:pt x="555" y="249"/>
                  </a:lnTo>
                  <a:lnTo>
                    <a:pt x="546" y="260"/>
                  </a:lnTo>
                  <a:lnTo>
                    <a:pt x="538" y="272"/>
                  </a:lnTo>
                  <a:lnTo>
                    <a:pt x="528" y="281"/>
                  </a:lnTo>
                  <a:lnTo>
                    <a:pt x="521" y="295"/>
                  </a:lnTo>
                  <a:lnTo>
                    <a:pt x="513" y="304"/>
                  </a:lnTo>
                  <a:lnTo>
                    <a:pt x="504" y="316"/>
                  </a:lnTo>
                  <a:lnTo>
                    <a:pt x="496" y="327"/>
                  </a:lnTo>
                  <a:lnTo>
                    <a:pt x="487" y="338"/>
                  </a:lnTo>
                  <a:lnTo>
                    <a:pt x="479" y="352"/>
                  </a:lnTo>
                  <a:lnTo>
                    <a:pt x="471" y="363"/>
                  </a:lnTo>
                  <a:lnTo>
                    <a:pt x="462" y="375"/>
                  </a:lnTo>
                  <a:lnTo>
                    <a:pt x="454" y="386"/>
                  </a:lnTo>
                  <a:lnTo>
                    <a:pt x="447" y="397"/>
                  </a:lnTo>
                  <a:lnTo>
                    <a:pt x="439" y="411"/>
                  </a:lnTo>
                  <a:lnTo>
                    <a:pt x="431" y="422"/>
                  </a:lnTo>
                  <a:lnTo>
                    <a:pt x="424" y="435"/>
                  </a:lnTo>
                  <a:lnTo>
                    <a:pt x="416" y="449"/>
                  </a:lnTo>
                  <a:lnTo>
                    <a:pt x="409" y="460"/>
                  </a:lnTo>
                  <a:lnTo>
                    <a:pt x="401" y="471"/>
                  </a:lnTo>
                  <a:lnTo>
                    <a:pt x="393" y="485"/>
                  </a:lnTo>
                  <a:lnTo>
                    <a:pt x="388" y="496"/>
                  </a:lnTo>
                  <a:lnTo>
                    <a:pt x="380" y="510"/>
                  </a:lnTo>
                  <a:lnTo>
                    <a:pt x="374" y="521"/>
                  </a:lnTo>
                  <a:lnTo>
                    <a:pt x="369" y="534"/>
                  </a:lnTo>
                  <a:lnTo>
                    <a:pt x="361" y="546"/>
                  </a:lnTo>
                  <a:lnTo>
                    <a:pt x="357" y="559"/>
                  </a:lnTo>
                  <a:lnTo>
                    <a:pt x="353" y="559"/>
                  </a:lnTo>
                  <a:lnTo>
                    <a:pt x="348" y="557"/>
                  </a:lnTo>
                  <a:lnTo>
                    <a:pt x="344" y="555"/>
                  </a:lnTo>
                  <a:lnTo>
                    <a:pt x="338" y="555"/>
                  </a:lnTo>
                  <a:lnTo>
                    <a:pt x="333" y="553"/>
                  </a:lnTo>
                  <a:lnTo>
                    <a:pt x="327" y="551"/>
                  </a:lnTo>
                  <a:lnTo>
                    <a:pt x="319" y="549"/>
                  </a:lnTo>
                  <a:lnTo>
                    <a:pt x="310" y="548"/>
                  </a:lnTo>
                  <a:lnTo>
                    <a:pt x="302" y="546"/>
                  </a:lnTo>
                  <a:lnTo>
                    <a:pt x="293" y="544"/>
                  </a:lnTo>
                  <a:lnTo>
                    <a:pt x="287" y="542"/>
                  </a:lnTo>
                  <a:lnTo>
                    <a:pt x="283" y="542"/>
                  </a:lnTo>
                  <a:lnTo>
                    <a:pt x="277" y="540"/>
                  </a:lnTo>
                  <a:lnTo>
                    <a:pt x="272" y="538"/>
                  </a:lnTo>
                  <a:lnTo>
                    <a:pt x="266" y="538"/>
                  </a:lnTo>
                  <a:lnTo>
                    <a:pt x="260" y="536"/>
                  </a:lnTo>
                  <a:lnTo>
                    <a:pt x="255" y="536"/>
                  </a:lnTo>
                  <a:lnTo>
                    <a:pt x="251" y="534"/>
                  </a:lnTo>
                  <a:lnTo>
                    <a:pt x="243" y="532"/>
                  </a:lnTo>
                  <a:lnTo>
                    <a:pt x="237" y="530"/>
                  </a:lnTo>
                  <a:lnTo>
                    <a:pt x="230" y="530"/>
                  </a:lnTo>
                  <a:lnTo>
                    <a:pt x="224" y="529"/>
                  </a:lnTo>
                  <a:lnTo>
                    <a:pt x="218" y="527"/>
                  </a:lnTo>
                  <a:lnTo>
                    <a:pt x="211" y="527"/>
                  </a:lnTo>
                  <a:lnTo>
                    <a:pt x="205" y="525"/>
                  </a:lnTo>
                  <a:lnTo>
                    <a:pt x="199" y="525"/>
                  </a:lnTo>
                  <a:lnTo>
                    <a:pt x="192" y="523"/>
                  </a:lnTo>
                  <a:lnTo>
                    <a:pt x="184" y="521"/>
                  </a:lnTo>
                  <a:lnTo>
                    <a:pt x="177" y="519"/>
                  </a:lnTo>
                  <a:lnTo>
                    <a:pt x="171" y="519"/>
                  </a:lnTo>
                  <a:lnTo>
                    <a:pt x="163" y="517"/>
                  </a:lnTo>
                  <a:lnTo>
                    <a:pt x="158" y="515"/>
                  </a:lnTo>
                  <a:lnTo>
                    <a:pt x="150" y="513"/>
                  </a:lnTo>
                  <a:lnTo>
                    <a:pt x="142" y="513"/>
                  </a:lnTo>
                  <a:lnTo>
                    <a:pt x="135" y="511"/>
                  </a:lnTo>
                  <a:lnTo>
                    <a:pt x="127" y="511"/>
                  </a:lnTo>
                  <a:lnTo>
                    <a:pt x="120" y="510"/>
                  </a:lnTo>
                  <a:lnTo>
                    <a:pt x="112" y="508"/>
                  </a:lnTo>
                  <a:lnTo>
                    <a:pt x="104" y="506"/>
                  </a:lnTo>
                  <a:lnTo>
                    <a:pt x="97" y="506"/>
                  </a:lnTo>
                  <a:lnTo>
                    <a:pt x="89" y="504"/>
                  </a:lnTo>
                  <a:lnTo>
                    <a:pt x="82" y="504"/>
                  </a:lnTo>
                  <a:lnTo>
                    <a:pt x="74" y="502"/>
                  </a:lnTo>
                  <a:lnTo>
                    <a:pt x="68" y="500"/>
                  </a:lnTo>
                  <a:lnTo>
                    <a:pt x="61" y="500"/>
                  </a:lnTo>
                  <a:lnTo>
                    <a:pt x="53" y="498"/>
                  </a:lnTo>
                  <a:lnTo>
                    <a:pt x="45" y="496"/>
                  </a:lnTo>
                  <a:lnTo>
                    <a:pt x="38" y="496"/>
                  </a:lnTo>
                  <a:lnTo>
                    <a:pt x="30" y="494"/>
                  </a:lnTo>
                  <a:lnTo>
                    <a:pt x="23" y="494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365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/>
            </p:cNvSpPr>
            <p:nvPr/>
          </p:nvSpPr>
          <p:spPr bwMode="auto">
            <a:xfrm>
              <a:off x="2581" y="2243"/>
              <a:ext cx="181" cy="120"/>
            </a:xfrm>
            <a:custGeom>
              <a:avLst/>
              <a:gdLst>
                <a:gd name="T0" fmla="*/ 1 w 361"/>
                <a:gd name="T1" fmla="*/ 1 h 240"/>
                <a:gd name="T2" fmla="*/ 1 w 361"/>
                <a:gd name="T3" fmla="*/ 1 h 240"/>
                <a:gd name="T4" fmla="*/ 1 w 361"/>
                <a:gd name="T5" fmla="*/ 1 h 240"/>
                <a:gd name="T6" fmla="*/ 1 w 361"/>
                <a:gd name="T7" fmla="*/ 1 h 240"/>
                <a:gd name="T8" fmla="*/ 1 w 361"/>
                <a:gd name="T9" fmla="*/ 1 h 240"/>
                <a:gd name="T10" fmla="*/ 1 w 361"/>
                <a:gd name="T11" fmla="*/ 1 h 240"/>
                <a:gd name="T12" fmla="*/ 1 w 361"/>
                <a:gd name="T13" fmla="*/ 1 h 240"/>
                <a:gd name="T14" fmla="*/ 1 w 361"/>
                <a:gd name="T15" fmla="*/ 1 h 240"/>
                <a:gd name="T16" fmla="*/ 1 w 361"/>
                <a:gd name="T17" fmla="*/ 1 h 240"/>
                <a:gd name="T18" fmla="*/ 1 w 361"/>
                <a:gd name="T19" fmla="*/ 1 h 240"/>
                <a:gd name="T20" fmla="*/ 1 w 361"/>
                <a:gd name="T21" fmla="*/ 1 h 240"/>
                <a:gd name="T22" fmla="*/ 1 w 361"/>
                <a:gd name="T23" fmla="*/ 1 h 240"/>
                <a:gd name="T24" fmla="*/ 1 w 361"/>
                <a:gd name="T25" fmla="*/ 1 h 240"/>
                <a:gd name="T26" fmla="*/ 1 w 361"/>
                <a:gd name="T27" fmla="*/ 1 h 240"/>
                <a:gd name="T28" fmla="*/ 1 w 361"/>
                <a:gd name="T29" fmla="*/ 1 h 240"/>
                <a:gd name="T30" fmla="*/ 1 w 361"/>
                <a:gd name="T31" fmla="*/ 1 h 240"/>
                <a:gd name="T32" fmla="*/ 1 w 361"/>
                <a:gd name="T33" fmla="*/ 1 h 240"/>
                <a:gd name="T34" fmla="*/ 1 w 361"/>
                <a:gd name="T35" fmla="*/ 1 h 240"/>
                <a:gd name="T36" fmla="*/ 1 w 361"/>
                <a:gd name="T37" fmla="*/ 1 h 240"/>
                <a:gd name="T38" fmla="*/ 1 w 361"/>
                <a:gd name="T39" fmla="*/ 1 h 240"/>
                <a:gd name="T40" fmla="*/ 1 w 361"/>
                <a:gd name="T41" fmla="*/ 1 h 240"/>
                <a:gd name="T42" fmla="*/ 1 w 361"/>
                <a:gd name="T43" fmla="*/ 1 h 240"/>
                <a:gd name="T44" fmla="*/ 1 w 361"/>
                <a:gd name="T45" fmla="*/ 1 h 240"/>
                <a:gd name="T46" fmla="*/ 1 w 361"/>
                <a:gd name="T47" fmla="*/ 1 h 240"/>
                <a:gd name="T48" fmla="*/ 1 w 361"/>
                <a:gd name="T49" fmla="*/ 1 h 240"/>
                <a:gd name="T50" fmla="*/ 1 w 361"/>
                <a:gd name="T51" fmla="*/ 1 h 240"/>
                <a:gd name="T52" fmla="*/ 1 w 361"/>
                <a:gd name="T53" fmla="*/ 0 h 240"/>
                <a:gd name="T54" fmla="*/ 1 w 361"/>
                <a:gd name="T55" fmla="*/ 1 h 240"/>
                <a:gd name="T56" fmla="*/ 1 w 361"/>
                <a:gd name="T57" fmla="*/ 1 h 240"/>
                <a:gd name="T58" fmla="*/ 1 w 361"/>
                <a:gd name="T59" fmla="*/ 1 h 240"/>
                <a:gd name="T60" fmla="*/ 1 w 361"/>
                <a:gd name="T61" fmla="*/ 1 h 240"/>
                <a:gd name="T62" fmla="*/ 1 w 361"/>
                <a:gd name="T63" fmla="*/ 1 h 240"/>
                <a:gd name="T64" fmla="*/ 1 w 361"/>
                <a:gd name="T65" fmla="*/ 1 h 240"/>
                <a:gd name="T66" fmla="*/ 1 w 361"/>
                <a:gd name="T67" fmla="*/ 1 h 240"/>
                <a:gd name="T68" fmla="*/ 1 w 361"/>
                <a:gd name="T69" fmla="*/ 1 h 240"/>
                <a:gd name="T70" fmla="*/ 1 w 361"/>
                <a:gd name="T71" fmla="*/ 1 h 240"/>
                <a:gd name="T72" fmla="*/ 1 w 361"/>
                <a:gd name="T73" fmla="*/ 1 h 240"/>
                <a:gd name="T74" fmla="*/ 1 w 361"/>
                <a:gd name="T75" fmla="*/ 1 h 240"/>
                <a:gd name="T76" fmla="*/ 1 w 361"/>
                <a:gd name="T77" fmla="*/ 1 h 240"/>
                <a:gd name="T78" fmla="*/ 1 w 361"/>
                <a:gd name="T79" fmla="*/ 1 h 240"/>
                <a:gd name="T80" fmla="*/ 1 w 361"/>
                <a:gd name="T81" fmla="*/ 1 h 240"/>
                <a:gd name="T82" fmla="*/ 1 w 361"/>
                <a:gd name="T83" fmla="*/ 1 h 240"/>
                <a:gd name="T84" fmla="*/ 1 w 361"/>
                <a:gd name="T85" fmla="*/ 1 h 240"/>
                <a:gd name="T86" fmla="*/ 1 w 361"/>
                <a:gd name="T87" fmla="*/ 1 h 240"/>
                <a:gd name="T88" fmla="*/ 1 w 361"/>
                <a:gd name="T89" fmla="*/ 1 h 240"/>
                <a:gd name="T90" fmla="*/ 1 w 361"/>
                <a:gd name="T91" fmla="*/ 1 h 240"/>
                <a:gd name="T92" fmla="*/ 1 w 361"/>
                <a:gd name="T93" fmla="*/ 1 h 240"/>
                <a:gd name="T94" fmla="*/ 1 w 361"/>
                <a:gd name="T95" fmla="*/ 1 h 240"/>
                <a:gd name="T96" fmla="*/ 1 w 361"/>
                <a:gd name="T97" fmla="*/ 1 h 240"/>
                <a:gd name="T98" fmla="*/ 1 w 361"/>
                <a:gd name="T99" fmla="*/ 1 h 240"/>
                <a:gd name="T100" fmla="*/ 1 w 361"/>
                <a:gd name="T101" fmla="*/ 1 h 240"/>
                <a:gd name="T102" fmla="*/ 1 w 361"/>
                <a:gd name="T103" fmla="*/ 1 h 240"/>
                <a:gd name="T104" fmla="*/ 1 w 361"/>
                <a:gd name="T105" fmla="*/ 1 h 2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61" h="240">
                  <a:moveTo>
                    <a:pt x="361" y="240"/>
                  </a:moveTo>
                  <a:lnTo>
                    <a:pt x="357" y="238"/>
                  </a:lnTo>
                  <a:lnTo>
                    <a:pt x="352" y="234"/>
                  </a:lnTo>
                  <a:lnTo>
                    <a:pt x="346" y="231"/>
                  </a:lnTo>
                  <a:lnTo>
                    <a:pt x="340" y="227"/>
                  </a:lnTo>
                  <a:lnTo>
                    <a:pt x="334" y="223"/>
                  </a:lnTo>
                  <a:lnTo>
                    <a:pt x="327" y="219"/>
                  </a:lnTo>
                  <a:lnTo>
                    <a:pt x="317" y="213"/>
                  </a:lnTo>
                  <a:lnTo>
                    <a:pt x="310" y="210"/>
                  </a:lnTo>
                  <a:lnTo>
                    <a:pt x="304" y="206"/>
                  </a:lnTo>
                  <a:lnTo>
                    <a:pt x="300" y="204"/>
                  </a:lnTo>
                  <a:lnTo>
                    <a:pt x="295" y="200"/>
                  </a:lnTo>
                  <a:lnTo>
                    <a:pt x="291" y="198"/>
                  </a:lnTo>
                  <a:lnTo>
                    <a:pt x="283" y="194"/>
                  </a:lnTo>
                  <a:lnTo>
                    <a:pt x="277" y="191"/>
                  </a:lnTo>
                  <a:lnTo>
                    <a:pt x="272" y="187"/>
                  </a:lnTo>
                  <a:lnTo>
                    <a:pt x="266" y="185"/>
                  </a:lnTo>
                  <a:lnTo>
                    <a:pt x="260" y="181"/>
                  </a:lnTo>
                  <a:lnTo>
                    <a:pt x="255" y="177"/>
                  </a:lnTo>
                  <a:lnTo>
                    <a:pt x="249" y="173"/>
                  </a:lnTo>
                  <a:lnTo>
                    <a:pt x="243" y="172"/>
                  </a:lnTo>
                  <a:lnTo>
                    <a:pt x="236" y="168"/>
                  </a:lnTo>
                  <a:lnTo>
                    <a:pt x="228" y="164"/>
                  </a:lnTo>
                  <a:lnTo>
                    <a:pt x="222" y="160"/>
                  </a:lnTo>
                  <a:lnTo>
                    <a:pt x="215" y="158"/>
                  </a:lnTo>
                  <a:lnTo>
                    <a:pt x="209" y="154"/>
                  </a:lnTo>
                  <a:lnTo>
                    <a:pt x="201" y="151"/>
                  </a:lnTo>
                  <a:lnTo>
                    <a:pt x="194" y="147"/>
                  </a:lnTo>
                  <a:lnTo>
                    <a:pt x="186" y="143"/>
                  </a:lnTo>
                  <a:lnTo>
                    <a:pt x="179" y="139"/>
                  </a:lnTo>
                  <a:lnTo>
                    <a:pt x="171" y="135"/>
                  </a:lnTo>
                  <a:lnTo>
                    <a:pt x="163" y="132"/>
                  </a:lnTo>
                  <a:lnTo>
                    <a:pt x="158" y="130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3" y="118"/>
                  </a:lnTo>
                  <a:lnTo>
                    <a:pt x="125" y="116"/>
                  </a:lnTo>
                  <a:lnTo>
                    <a:pt x="118" y="111"/>
                  </a:lnTo>
                  <a:lnTo>
                    <a:pt x="110" y="109"/>
                  </a:lnTo>
                  <a:lnTo>
                    <a:pt x="103" y="105"/>
                  </a:lnTo>
                  <a:lnTo>
                    <a:pt x="95" y="101"/>
                  </a:lnTo>
                  <a:lnTo>
                    <a:pt x="87" y="97"/>
                  </a:lnTo>
                  <a:lnTo>
                    <a:pt x="78" y="96"/>
                  </a:lnTo>
                  <a:lnTo>
                    <a:pt x="70" y="92"/>
                  </a:lnTo>
                  <a:lnTo>
                    <a:pt x="63" y="90"/>
                  </a:lnTo>
                  <a:lnTo>
                    <a:pt x="55" y="86"/>
                  </a:lnTo>
                  <a:lnTo>
                    <a:pt x="47" y="84"/>
                  </a:lnTo>
                  <a:lnTo>
                    <a:pt x="38" y="80"/>
                  </a:lnTo>
                  <a:lnTo>
                    <a:pt x="30" y="78"/>
                  </a:lnTo>
                  <a:lnTo>
                    <a:pt x="23" y="77"/>
                  </a:lnTo>
                  <a:lnTo>
                    <a:pt x="15" y="73"/>
                  </a:lnTo>
                  <a:lnTo>
                    <a:pt x="7" y="71"/>
                  </a:lnTo>
                  <a:lnTo>
                    <a:pt x="0" y="69"/>
                  </a:lnTo>
                  <a:lnTo>
                    <a:pt x="123" y="0"/>
                  </a:lnTo>
                  <a:lnTo>
                    <a:pt x="161" y="14"/>
                  </a:lnTo>
                  <a:lnTo>
                    <a:pt x="82" y="54"/>
                  </a:lnTo>
                  <a:lnTo>
                    <a:pt x="87" y="57"/>
                  </a:lnTo>
                  <a:lnTo>
                    <a:pt x="91" y="59"/>
                  </a:lnTo>
                  <a:lnTo>
                    <a:pt x="97" y="61"/>
                  </a:lnTo>
                  <a:lnTo>
                    <a:pt x="101" y="65"/>
                  </a:lnTo>
                  <a:lnTo>
                    <a:pt x="108" y="69"/>
                  </a:lnTo>
                  <a:lnTo>
                    <a:pt x="114" y="71"/>
                  </a:lnTo>
                  <a:lnTo>
                    <a:pt x="123" y="75"/>
                  </a:lnTo>
                  <a:lnTo>
                    <a:pt x="131" y="78"/>
                  </a:lnTo>
                  <a:lnTo>
                    <a:pt x="141" y="84"/>
                  </a:lnTo>
                  <a:lnTo>
                    <a:pt x="148" y="88"/>
                  </a:lnTo>
                  <a:lnTo>
                    <a:pt x="158" y="94"/>
                  </a:lnTo>
                  <a:lnTo>
                    <a:pt x="161" y="96"/>
                  </a:lnTo>
                  <a:lnTo>
                    <a:pt x="167" y="99"/>
                  </a:lnTo>
                  <a:lnTo>
                    <a:pt x="171" y="101"/>
                  </a:lnTo>
                  <a:lnTo>
                    <a:pt x="177" y="105"/>
                  </a:lnTo>
                  <a:lnTo>
                    <a:pt x="182" y="107"/>
                  </a:lnTo>
                  <a:lnTo>
                    <a:pt x="188" y="111"/>
                  </a:lnTo>
                  <a:lnTo>
                    <a:pt x="192" y="113"/>
                  </a:lnTo>
                  <a:lnTo>
                    <a:pt x="198" y="116"/>
                  </a:lnTo>
                  <a:lnTo>
                    <a:pt x="201" y="118"/>
                  </a:lnTo>
                  <a:lnTo>
                    <a:pt x="209" y="122"/>
                  </a:lnTo>
                  <a:lnTo>
                    <a:pt x="215" y="124"/>
                  </a:lnTo>
                  <a:lnTo>
                    <a:pt x="220" y="128"/>
                  </a:lnTo>
                  <a:lnTo>
                    <a:pt x="224" y="130"/>
                  </a:lnTo>
                  <a:lnTo>
                    <a:pt x="230" y="134"/>
                  </a:lnTo>
                  <a:lnTo>
                    <a:pt x="236" y="137"/>
                  </a:lnTo>
                  <a:lnTo>
                    <a:pt x="241" y="141"/>
                  </a:lnTo>
                  <a:lnTo>
                    <a:pt x="247" y="143"/>
                  </a:lnTo>
                  <a:lnTo>
                    <a:pt x="253" y="147"/>
                  </a:lnTo>
                  <a:lnTo>
                    <a:pt x="258" y="149"/>
                  </a:lnTo>
                  <a:lnTo>
                    <a:pt x="264" y="154"/>
                  </a:lnTo>
                  <a:lnTo>
                    <a:pt x="268" y="156"/>
                  </a:lnTo>
                  <a:lnTo>
                    <a:pt x="274" y="160"/>
                  </a:lnTo>
                  <a:lnTo>
                    <a:pt x="277" y="162"/>
                  </a:lnTo>
                  <a:lnTo>
                    <a:pt x="285" y="166"/>
                  </a:lnTo>
                  <a:lnTo>
                    <a:pt x="289" y="168"/>
                  </a:lnTo>
                  <a:lnTo>
                    <a:pt x="295" y="173"/>
                  </a:lnTo>
                  <a:lnTo>
                    <a:pt x="300" y="175"/>
                  </a:lnTo>
                  <a:lnTo>
                    <a:pt x="306" y="179"/>
                  </a:lnTo>
                  <a:lnTo>
                    <a:pt x="310" y="181"/>
                  </a:lnTo>
                  <a:lnTo>
                    <a:pt x="315" y="185"/>
                  </a:lnTo>
                  <a:lnTo>
                    <a:pt x="319" y="189"/>
                  </a:lnTo>
                  <a:lnTo>
                    <a:pt x="325" y="193"/>
                  </a:lnTo>
                  <a:lnTo>
                    <a:pt x="329" y="194"/>
                  </a:lnTo>
                  <a:lnTo>
                    <a:pt x="334" y="198"/>
                  </a:lnTo>
                  <a:lnTo>
                    <a:pt x="338" y="200"/>
                  </a:lnTo>
                  <a:lnTo>
                    <a:pt x="344" y="206"/>
                  </a:lnTo>
                  <a:lnTo>
                    <a:pt x="359" y="213"/>
                  </a:lnTo>
                  <a:lnTo>
                    <a:pt x="361" y="240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68"/>
            <p:cNvSpPr>
              <a:spLocks/>
            </p:cNvSpPr>
            <p:nvPr/>
          </p:nvSpPr>
          <p:spPr bwMode="auto">
            <a:xfrm>
              <a:off x="2616" y="2200"/>
              <a:ext cx="147" cy="126"/>
            </a:xfrm>
            <a:custGeom>
              <a:avLst/>
              <a:gdLst>
                <a:gd name="T0" fmla="*/ 0 w 295"/>
                <a:gd name="T1" fmla="*/ 0 h 253"/>
                <a:gd name="T2" fmla="*/ 0 w 295"/>
                <a:gd name="T3" fmla="*/ 0 h 253"/>
                <a:gd name="T4" fmla="*/ 0 w 295"/>
                <a:gd name="T5" fmla="*/ 0 h 253"/>
                <a:gd name="T6" fmla="*/ 0 w 295"/>
                <a:gd name="T7" fmla="*/ 0 h 253"/>
                <a:gd name="T8" fmla="*/ 0 w 295"/>
                <a:gd name="T9" fmla="*/ 0 h 253"/>
                <a:gd name="T10" fmla="*/ 0 w 295"/>
                <a:gd name="T11" fmla="*/ 0 h 253"/>
                <a:gd name="T12" fmla="*/ 0 w 295"/>
                <a:gd name="T13" fmla="*/ 0 h 253"/>
                <a:gd name="T14" fmla="*/ 0 w 295"/>
                <a:gd name="T15" fmla="*/ 0 h 253"/>
                <a:gd name="T16" fmla="*/ 0 w 295"/>
                <a:gd name="T17" fmla="*/ 0 h 253"/>
                <a:gd name="T18" fmla="*/ 0 w 295"/>
                <a:gd name="T19" fmla="*/ 0 h 253"/>
                <a:gd name="T20" fmla="*/ 0 w 295"/>
                <a:gd name="T21" fmla="*/ 0 h 253"/>
                <a:gd name="T22" fmla="*/ 0 w 295"/>
                <a:gd name="T23" fmla="*/ 0 h 253"/>
                <a:gd name="T24" fmla="*/ 0 w 295"/>
                <a:gd name="T25" fmla="*/ 0 h 253"/>
                <a:gd name="T26" fmla="*/ 0 w 295"/>
                <a:gd name="T27" fmla="*/ 0 h 253"/>
                <a:gd name="T28" fmla="*/ 0 w 295"/>
                <a:gd name="T29" fmla="*/ 0 h 253"/>
                <a:gd name="T30" fmla="*/ 0 w 295"/>
                <a:gd name="T31" fmla="*/ 0 h 253"/>
                <a:gd name="T32" fmla="*/ 0 w 295"/>
                <a:gd name="T33" fmla="*/ 0 h 253"/>
                <a:gd name="T34" fmla="*/ 0 w 295"/>
                <a:gd name="T35" fmla="*/ 0 h 253"/>
                <a:gd name="T36" fmla="*/ 0 w 295"/>
                <a:gd name="T37" fmla="*/ 0 h 253"/>
                <a:gd name="T38" fmla="*/ 0 w 295"/>
                <a:gd name="T39" fmla="*/ 0 h 253"/>
                <a:gd name="T40" fmla="*/ 0 w 295"/>
                <a:gd name="T41" fmla="*/ 0 h 253"/>
                <a:gd name="T42" fmla="*/ 0 w 295"/>
                <a:gd name="T43" fmla="*/ 0 h 253"/>
                <a:gd name="T44" fmla="*/ 0 w 295"/>
                <a:gd name="T45" fmla="*/ 0 h 253"/>
                <a:gd name="T46" fmla="*/ 0 w 295"/>
                <a:gd name="T47" fmla="*/ 0 h 253"/>
                <a:gd name="T48" fmla="*/ 0 w 295"/>
                <a:gd name="T49" fmla="*/ 0 h 253"/>
                <a:gd name="T50" fmla="*/ 0 w 295"/>
                <a:gd name="T51" fmla="*/ 0 h 253"/>
                <a:gd name="T52" fmla="*/ 0 w 295"/>
                <a:gd name="T53" fmla="*/ 0 h 253"/>
                <a:gd name="T54" fmla="*/ 0 w 295"/>
                <a:gd name="T55" fmla="*/ 0 h 253"/>
                <a:gd name="T56" fmla="*/ 0 w 295"/>
                <a:gd name="T57" fmla="*/ 0 h 253"/>
                <a:gd name="T58" fmla="*/ 0 w 295"/>
                <a:gd name="T59" fmla="*/ 0 h 253"/>
                <a:gd name="T60" fmla="*/ 0 w 295"/>
                <a:gd name="T61" fmla="*/ 0 h 253"/>
                <a:gd name="T62" fmla="*/ 0 w 295"/>
                <a:gd name="T63" fmla="*/ 0 h 253"/>
                <a:gd name="T64" fmla="*/ 0 w 295"/>
                <a:gd name="T65" fmla="*/ 0 h 253"/>
                <a:gd name="T66" fmla="*/ 0 w 295"/>
                <a:gd name="T67" fmla="*/ 0 h 253"/>
                <a:gd name="T68" fmla="*/ 0 w 295"/>
                <a:gd name="T69" fmla="*/ 0 h 253"/>
                <a:gd name="T70" fmla="*/ 0 w 295"/>
                <a:gd name="T71" fmla="*/ 0 h 253"/>
                <a:gd name="T72" fmla="*/ 0 w 295"/>
                <a:gd name="T73" fmla="*/ 0 h 253"/>
                <a:gd name="T74" fmla="*/ 0 w 295"/>
                <a:gd name="T75" fmla="*/ 0 h 253"/>
                <a:gd name="T76" fmla="*/ 0 w 295"/>
                <a:gd name="T77" fmla="*/ 0 h 253"/>
                <a:gd name="T78" fmla="*/ 0 w 295"/>
                <a:gd name="T79" fmla="*/ 0 h 253"/>
                <a:gd name="T80" fmla="*/ 0 w 295"/>
                <a:gd name="T81" fmla="*/ 0 h 253"/>
                <a:gd name="T82" fmla="*/ 0 w 295"/>
                <a:gd name="T83" fmla="*/ 0 h 253"/>
                <a:gd name="T84" fmla="*/ 0 w 295"/>
                <a:gd name="T85" fmla="*/ 0 h 253"/>
                <a:gd name="T86" fmla="*/ 0 w 295"/>
                <a:gd name="T87" fmla="*/ 0 h 253"/>
                <a:gd name="T88" fmla="*/ 0 w 295"/>
                <a:gd name="T89" fmla="*/ 0 h 253"/>
                <a:gd name="T90" fmla="*/ 0 w 295"/>
                <a:gd name="T91" fmla="*/ 0 h 253"/>
                <a:gd name="T92" fmla="*/ 0 w 295"/>
                <a:gd name="T93" fmla="*/ 0 h 253"/>
                <a:gd name="T94" fmla="*/ 0 w 295"/>
                <a:gd name="T95" fmla="*/ 0 h 253"/>
                <a:gd name="T96" fmla="*/ 0 w 295"/>
                <a:gd name="T97" fmla="*/ 0 h 253"/>
                <a:gd name="T98" fmla="*/ 0 w 295"/>
                <a:gd name="T99" fmla="*/ 0 h 253"/>
                <a:gd name="T100" fmla="*/ 0 w 295"/>
                <a:gd name="T101" fmla="*/ 0 h 25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5" h="253">
                  <a:moveTo>
                    <a:pt x="280" y="253"/>
                  </a:moveTo>
                  <a:lnTo>
                    <a:pt x="278" y="251"/>
                  </a:lnTo>
                  <a:lnTo>
                    <a:pt x="272" y="245"/>
                  </a:lnTo>
                  <a:lnTo>
                    <a:pt x="266" y="239"/>
                  </a:lnTo>
                  <a:lnTo>
                    <a:pt x="261" y="236"/>
                  </a:lnTo>
                  <a:lnTo>
                    <a:pt x="255" y="230"/>
                  </a:lnTo>
                  <a:lnTo>
                    <a:pt x="249" y="224"/>
                  </a:lnTo>
                  <a:lnTo>
                    <a:pt x="242" y="217"/>
                  </a:lnTo>
                  <a:lnTo>
                    <a:pt x="234" y="209"/>
                  </a:lnTo>
                  <a:lnTo>
                    <a:pt x="225" y="201"/>
                  </a:lnTo>
                  <a:lnTo>
                    <a:pt x="217" y="194"/>
                  </a:lnTo>
                  <a:lnTo>
                    <a:pt x="211" y="188"/>
                  </a:lnTo>
                  <a:lnTo>
                    <a:pt x="206" y="184"/>
                  </a:lnTo>
                  <a:lnTo>
                    <a:pt x="202" y="181"/>
                  </a:lnTo>
                  <a:lnTo>
                    <a:pt x="196" y="177"/>
                  </a:lnTo>
                  <a:lnTo>
                    <a:pt x="190" y="171"/>
                  </a:lnTo>
                  <a:lnTo>
                    <a:pt x="187" y="167"/>
                  </a:lnTo>
                  <a:lnTo>
                    <a:pt x="181" y="163"/>
                  </a:lnTo>
                  <a:lnTo>
                    <a:pt x="177" y="160"/>
                  </a:lnTo>
                  <a:lnTo>
                    <a:pt x="171" y="154"/>
                  </a:lnTo>
                  <a:lnTo>
                    <a:pt x="166" y="150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9" y="135"/>
                  </a:lnTo>
                  <a:lnTo>
                    <a:pt x="143" y="131"/>
                  </a:lnTo>
                  <a:lnTo>
                    <a:pt x="137" y="125"/>
                  </a:lnTo>
                  <a:lnTo>
                    <a:pt x="131" y="122"/>
                  </a:lnTo>
                  <a:lnTo>
                    <a:pt x="126" y="116"/>
                  </a:lnTo>
                  <a:lnTo>
                    <a:pt x="120" y="110"/>
                  </a:lnTo>
                  <a:lnTo>
                    <a:pt x="114" y="106"/>
                  </a:lnTo>
                  <a:lnTo>
                    <a:pt x="109" y="103"/>
                  </a:lnTo>
                  <a:lnTo>
                    <a:pt x="103" y="97"/>
                  </a:lnTo>
                  <a:lnTo>
                    <a:pt x="97" y="93"/>
                  </a:lnTo>
                  <a:lnTo>
                    <a:pt x="93" y="89"/>
                  </a:lnTo>
                  <a:lnTo>
                    <a:pt x="88" y="85"/>
                  </a:lnTo>
                  <a:lnTo>
                    <a:pt x="82" y="80"/>
                  </a:lnTo>
                  <a:lnTo>
                    <a:pt x="76" y="76"/>
                  </a:lnTo>
                  <a:lnTo>
                    <a:pt x="73" y="72"/>
                  </a:lnTo>
                  <a:lnTo>
                    <a:pt x="67" y="68"/>
                  </a:lnTo>
                  <a:lnTo>
                    <a:pt x="61" y="65"/>
                  </a:lnTo>
                  <a:lnTo>
                    <a:pt x="57" y="61"/>
                  </a:lnTo>
                  <a:lnTo>
                    <a:pt x="52" y="57"/>
                  </a:lnTo>
                  <a:lnTo>
                    <a:pt x="46" y="55"/>
                  </a:lnTo>
                  <a:lnTo>
                    <a:pt x="42" y="51"/>
                  </a:lnTo>
                  <a:lnTo>
                    <a:pt x="36" y="47"/>
                  </a:lnTo>
                  <a:lnTo>
                    <a:pt x="33" y="46"/>
                  </a:lnTo>
                  <a:lnTo>
                    <a:pt x="29" y="42"/>
                  </a:lnTo>
                  <a:lnTo>
                    <a:pt x="19" y="38"/>
                  </a:lnTo>
                  <a:lnTo>
                    <a:pt x="14" y="34"/>
                  </a:lnTo>
                  <a:lnTo>
                    <a:pt x="0" y="0"/>
                  </a:lnTo>
                  <a:lnTo>
                    <a:pt x="2" y="2"/>
                  </a:lnTo>
                  <a:lnTo>
                    <a:pt x="10" y="6"/>
                  </a:lnTo>
                  <a:lnTo>
                    <a:pt x="14" y="9"/>
                  </a:lnTo>
                  <a:lnTo>
                    <a:pt x="19" y="13"/>
                  </a:lnTo>
                  <a:lnTo>
                    <a:pt x="27" y="17"/>
                  </a:lnTo>
                  <a:lnTo>
                    <a:pt x="35" y="21"/>
                  </a:lnTo>
                  <a:lnTo>
                    <a:pt x="38" y="25"/>
                  </a:lnTo>
                  <a:lnTo>
                    <a:pt x="42" y="26"/>
                  </a:lnTo>
                  <a:lnTo>
                    <a:pt x="46" y="28"/>
                  </a:lnTo>
                  <a:lnTo>
                    <a:pt x="52" y="32"/>
                  </a:lnTo>
                  <a:lnTo>
                    <a:pt x="55" y="34"/>
                  </a:lnTo>
                  <a:lnTo>
                    <a:pt x="59" y="38"/>
                  </a:lnTo>
                  <a:lnTo>
                    <a:pt x="65" y="42"/>
                  </a:lnTo>
                  <a:lnTo>
                    <a:pt x="71" y="46"/>
                  </a:lnTo>
                  <a:lnTo>
                    <a:pt x="76" y="47"/>
                  </a:lnTo>
                  <a:lnTo>
                    <a:pt x="80" y="53"/>
                  </a:lnTo>
                  <a:lnTo>
                    <a:pt x="86" y="55"/>
                  </a:lnTo>
                  <a:lnTo>
                    <a:pt x="92" y="59"/>
                  </a:lnTo>
                  <a:lnTo>
                    <a:pt x="95" y="63"/>
                  </a:lnTo>
                  <a:lnTo>
                    <a:pt x="103" y="66"/>
                  </a:lnTo>
                  <a:lnTo>
                    <a:pt x="109" y="70"/>
                  </a:lnTo>
                  <a:lnTo>
                    <a:pt x="114" y="76"/>
                  </a:lnTo>
                  <a:lnTo>
                    <a:pt x="120" y="80"/>
                  </a:lnTo>
                  <a:lnTo>
                    <a:pt x="126" y="84"/>
                  </a:lnTo>
                  <a:lnTo>
                    <a:pt x="131" y="87"/>
                  </a:lnTo>
                  <a:lnTo>
                    <a:pt x="137" y="91"/>
                  </a:lnTo>
                  <a:lnTo>
                    <a:pt x="143" y="95"/>
                  </a:lnTo>
                  <a:lnTo>
                    <a:pt x="149" y="99"/>
                  </a:lnTo>
                  <a:lnTo>
                    <a:pt x="154" y="103"/>
                  </a:lnTo>
                  <a:lnTo>
                    <a:pt x="160" y="108"/>
                  </a:lnTo>
                  <a:lnTo>
                    <a:pt x="166" y="110"/>
                  </a:lnTo>
                  <a:lnTo>
                    <a:pt x="171" y="116"/>
                  </a:lnTo>
                  <a:lnTo>
                    <a:pt x="177" y="120"/>
                  </a:lnTo>
                  <a:lnTo>
                    <a:pt x="185" y="125"/>
                  </a:lnTo>
                  <a:lnTo>
                    <a:pt x="189" y="129"/>
                  </a:lnTo>
                  <a:lnTo>
                    <a:pt x="196" y="133"/>
                  </a:lnTo>
                  <a:lnTo>
                    <a:pt x="200" y="137"/>
                  </a:lnTo>
                  <a:lnTo>
                    <a:pt x="208" y="142"/>
                  </a:lnTo>
                  <a:lnTo>
                    <a:pt x="211" y="144"/>
                  </a:lnTo>
                  <a:lnTo>
                    <a:pt x="217" y="150"/>
                  </a:lnTo>
                  <a:lnTo>
                    <a:pt x="223" y="154"/>
                  </a:lnTo>
                  <a:lnTo>
                    <a:pt x="228" y="158"/>
                  </a:lnTo>
                  <a:lnTo>
                    <a:pt x="234" y="162"/>
                  </a:lnTo>
                  <a:lnTo>
                    <a:pt x="238" y="165"/>
                  </a:lnTo>
                  <a:lnTo>
                    <a:pt x="244" y="169"/>
                  </a:lnTo>
                  <a:lnTo>
                    <a:pt x="249" y="173"/>
                  </a:lnTo>
                  <a:lnTo>
                    <a:pt x="257" y="181"/>
                  </a:lnTo>
                  <a:lnTo>
                    <a:pt x="266" y="188"/>
                  </a:lnTo>
                  <a:lnTo>
                    <a:pt x="274" y="194"/>
                  </a:lnTo>
                  <a:lnTo>
                    <a:pt x="284" y="201"/>
                  </a:lnTo>
                  <a:lnTo>
                    <a:pt x="295" y="215"/>
                  </a:lnTo>
                  <a:lnTo>
                    <a:pt x="280" y="25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2865" y="2404"/>
              <a:ext cx="132" cy="198"/>
            </a:xfrm>
            <a:custGeom>
              <a:avLst/>
              <a:gdLst>
                <a:gd name="T0" fmla="*/ 0 w 265"/>
                <a:gd name="T1" fmla="*/ 0 h 395"/>
                <a:gd name="T2" fmla="*/ 0 w 265"/>
                <a:gd name="T3" fmla="*/ 1 h 395"/>
                <a:gd name="T4" fmla="*/ 0 w 265"/>
                <a:gd name="T5" fmla="*/ 1 h 395"/>
                <a:gd name="T6" fmla="*/ 0 w 265"/>
                <a:gd name="T7" fmla="*/ 1 h 395"/>
                <a:gd name="T8" fmla="*/ 0 w 265"/>
                <a:gd name="T9" fmla="*/ 1 h 395"/>
                <a:gd name="T10" fmla="*/ 0 w 265"/>
                <a:gd name="T11" fmla="*/ 1 h 395"/>
                <a:gd name="T12" fmla="*/ 0 w 265"/>
                <a:gd name="T13" fmla="*/ 1 h 395"/>
                <a:gd name="T14" fmla="*/ 0 w 265"/>
                <a:gd name="T15" fmla="*/ 1 h 395"/>
                <a:gd name="T16" fmla="*/ 0 w 265"/>
                <a:gd name="T17" fmla="*/ 1 h 395"/>
                <a:gd name="T18" fmla="*/ 0 w 265"/>
                <a:gd name="T19" fmla="*/ 1 h 395"/>
                <a:gd name="T20" fmla="*/ 0 w 265"/>
                <a:gd name="T21" fmla="*/ 1 h 395"/>
                <a:gd name="T22" fmla="*/ 0 w 265"/>
                <a:gd name="T23" fmla="*/ 1 h 395"/>
                <a:gd name="T24" fmla="*/ 0 w 265"/>
                <a:gd name="T25" fmla="*/ 1 h 395"/>
                <a:gd name="T26" fmla="*/ 0 w 265"/>
                <a:gd name="T27" fmla="*/ 1 h 395"/>
                <a:gd name="T28" fmla="*/ 0 w 265"/>
                <a:gd name="T29" fmla="*/ 1 h 395"/>
                <a:gd name="T30" fmla="*/ 0 w 265"/>
                <a:gd name="T31" fmla="*/ 1 h 395"/>
                <a:gd name="T32" fmla="*/ 0 w 265"/>
                <a:gd name="T33" fmla="*/ 1 h 395"/>
                <a:gd name="T34" fmla="*/ 0 w 265"/>
                <a:gd name="T35" fmla="*/ 1 h 395"/>
                <a:gd name="T36" fmla="*/ 0 w 265"/>
                <a:gd name="T37" fmla="*/ 1 h 395"/>
                <a:gd name="T38" fmla="*/ 0 w 265"/>
                <a:gd name="T39" fmla="*/ 1 h 395"/>
                <a:gd name="T40" fmla="*/ 0 w 265"/>
                <a:gd name="T41" fmla="*/ 1 h 395"/>
                <a:gd name="T42" fmla="*/ 0 w 265"/>
                <a:gd name="T43" fmla="*/ 1 h 395"/>
                <a:gd name="T44" fmla="*/ 0 w 265"/>
                <a:gd name="T45" fmla="*/ 1 h 395"/>
                <a:gd name="T46" fmla="*/ 0 w 265"/>
                <a:gd name="T47" fmla="*/ 1 h 395"/>
                <a:gd name="T48" fmla="*/ 0 w 265"/>
                <a:gd name="T49" fmla="*/ 1 h 395"/>
                <a:gd name="T50" fmla="*/ 0 w 265"/>
                <a:gd name="T51" fmla="*/ 1 h 395"/>
                <a:gd name="T52" fmla="*/ 0 w 265"/>
                <a:gd name="T53" fmla="*/ 1 h 395"/>
                <a:gd name="T54" fmla="*/ 0 w 265"/>
                <a:gd name="T55" fmla="*/ 1 h 395"/>
                <a:gd name="T56" fmla="*/ 0 w 265"/>
                <a:gd name="T57" fmla="*/ 1 h 395"/>
                <a:gd name="T58" fmla="*/ 0 w 265"/>
                <a:gd name="T59" fmla="*/ 1 h 395"/>
                <a:gd name="T60" fmla="*/ 0 w 265"/>
                <a:gd name="T61" fmla="*/ 1 h 395"/>
                <a:gd name="T62" fmla="*/ 0 w 265"/>
                <a:gd name="T63" fmla="*/ 1 h 395"/>
                <a:gd name="T64" fmla="*/ 0 w 265"/>
                <a:gd name="T65" fmla="*/ 1 h 395"/>
                <a:gd name="T66" fmla="*/ 0 w 265"/>
                <a:gd name="T67" fmla="*/ 1 h 395"/>
                <a:gd name="T68" fmla="*/ 0 w 265"/>
                <a:gd name="T69" fmla="*/ 1 h 395"/>
                <a:gd name="T70" fmla="*/ 0 w 265"/>
                <a:gd name="T71" fmla="*/ 1 h 395"/>
                <a:gd name="T72" fmla="*/ 0 w 265"/>
                <a:gd name="T73" fmla="*/ 1 h 395"/>
                <a:gd name="T74" fmla="*/ 0 w 265"/>
                <a:gd name="T75" fmla="*/ 1 h 395"/>
                <a:gd name="T76" fmla="*/ 0 w 265"/>
                <a:gd name="T77" fmla="*/ 1 h 395"/>
                <a:gd name="T78" fmla="*/ 0 w 265"/>
                <a:gd name="T79" fmla="*/ 1 h 395"/>
                <a:gd name="T80" fmla="*/ 0 w 265"/>
                <a:gd name="T81" fmla="*/ 1 h 395"/>
                <a:gd name="T82" fmla="*/ 0 w 265"/>
                <a:gd name="T83" fmla="*/ 1 h 395"/>
                <a:gd name="T84" fmla="*/ 0 w 265"/>
                <a:gd name="T85" fmla="*/ 1 h 395"/>
                <a:gd name="T86" fmla="*/ 0 w 265"/>
                <a:gd name="T87" fmla="*/ 1 h 395"/>
                <a:gd name="T88" fmla="*/ 0 w 265"/>
                <a:gd name="T89" fmla="*/ 1 h 395"/>
                <a:gd name="T90" fmla="*/ 0 w 265"/>
                <a:gd name="T91" fmla="*/ 1 h 395"/>
                <a:gd name="T92" fmla="*/ 0 w 265"/>
                <a:gd name="T93" fmla="*/ 1 h 395"/>
                <a:gd name="T94" fmla="*/ 0 w 265"/>
                <a:gd name="T95" fmla="*/ 1 h 395"/>
                <a:gd name="T96" fmla="*/ 0 w 265"/>
                <a:gd name="T97" fmla="*/ 1 h 395"/>
                <a:gd name="T98" fmla="*/ 0 w 265"/>
                <a:gd name="T99" fmla="*/ 1 h 395"/>
                <a:gd name="T100" fmla="*/ 0 w 265"/>
                <a:gd name="T101" fmla="*/ 1 h 395"/>
                <a:gd name="T102" fmla="*/ 0 w 265"/>
                <a:gd name="T103" fmla="*/ 1 h 395"/>
                <a:gd name="T104" fmla="*/ 0 w 265"/>
                <a:gd name="T105" fmla="*/ 1 h 395"/>
                <a:gd name="T106" fmla="*/ 0 w 265"/>
                <a:gd name="T107" fmla="*/ 1 h 39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65" h="395">
                  <a:moveTo>
                    <a:pt x="0" y="5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12" y="9"/>
                  </a:lnTo>
                  <a:lnTo>
                    <a:pt x="16" y="13"/>
                  </a:lnTo>
                  <a:lnTo>
                    <a:pt x="19" y="17"/>
                  </a:lnTo>
                  <a:lnTo>
                    <a:pt x="25" y="24"/>
                  </a:lnTo>
                  <a:lnTo>
                    <a:pt x="33" y="32"/>
                  </a:lnTo>
                  <a:lnTo>
                    <a:pt x="38" y="40"/>
                  </a:lnTo>
                  <a:lnTo>
                    <a:pt x="46" y="47"/>
                  </a:lnTo>
                  <a:lnTo>
                    <a:pt x="50" y="51"/>
                  </a:lnTo>
                  <a:lnTo>
                    <a:pt x="54" y="57"/>
                  </a:lnTo>
                  <a:lnTo>
                    <a:pt x="58" y="61"/>
                  </a:lnTo>
                  <a:lnTo>
                    <a:pt x="63" y="68"/>
                  </a:lnTo>
                  <a:lnTo>
                    <a:pt x="67" y="72"/>
                  </a:lnTo>
                  <a:lnTo>
                    <a:pt x="71" y="78"/>
                  </a:lnTo>
                  <a:lnTo>
                    <a:pt x="75" y="83"/>
                  </a:lnTo>
                  <a:lnTo>
                    <a:pt x="80" y="89"/>
                  </a:lnTo>
                  <a:lnTo>
                    <a:pt x="86" y="95"/>
                  </a:lnTo>
                  <a:lnTo>
                    <a:pt x="90" y="101"/>
                  </a:lnTo>
                  <a:lnTo>
                    <a:pt x="96" y="106"/>
                  </a:lnTo>
                  <a:lnTo>
                    <a:pt x="101" y="114"/>
                  </a:lnTo>
                  <a:lnTo>
                    <a:pt x="107" y="120"/>
                  </a:lnTo>
                  <a:lnTo>
                    <a:pt x="111" y="127"/>
                  </a:lnTo>
                  <a:lnTo>
                    <a:pt x="116" y="133"/>
                  </a:lnTo>
                  <a:lnTo>
                    <a:pt x="120" y="140"/>
                  </a:lnTo>
                  <a:lnTo>
                    <a:pt x="126" y="146"/>
                  </a:lnTo>
                  <a:lnTo>
                    <a:pt x="132" y="154"/>
                  </a:lnTo>
                  <a:lnTo>
                    <a:pt x="137" y="16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53" y="182"/>
                  </a:lnTo>
                  <a:lnTo>
                    <a:pt x="158" y="190"/>
                  </a:lnTo>
                  <a:lnTo>
                    <a:pt x="164" y="197"/>
                  </a:lnTo>
                  <a:lnTo>
                    <a:pt x="170" y="205"/>
                  </a:lnTo>
                  <a:lnTo>
                    <a:pt x="173" y="213"/>
                  </a:lnTo>
                  <a:lnTo>
                    <a:pt x="179" y="220"/>
                  </a:lnTo>
                  <a:lnTo>
                    <a:pt x="185" y="228"/>
                  </a:lnTo>
                  <a:lnTo>
                    <a:pt x="191" y="236"/>
                  </a:lnTo>
                  <a:lnTo>
                    <a:pt x="194" y="243"/>
                  </a:lnTo>
                  <a:lnTo>
                    <a:pt x="200" y="251"/>
                  </a:lnTo>
                  <a:lnTo>
                    <a:pt x="206" y="260"/>
                  </a:lnTo>
                  <a:lnTo>
                    <a:pt x="210" y="268"/>
                  </a:lnTo>
                  <a:lnTo>
                    <a:pt x="215" y="275"/>
                  </a:lnTo>
                  <a:lnTo>
                    <a:pt x="221" y="283"/>
                  </a:lnTo>
                  <a:lnTo>
                    <a:pt x="225" y="293"/>
                  </a:lnTo>
                  <a:lnTo>
                    <a:pt x="229" y="298"/>
                  </a:lnTo>
                  <a:lnTo>
                    <a:pt x="234" y="308"/>
                  </a:lnTo>
                  <a:lnTo>
                    <a:pt x="238" y="315"/>
                  </a:lnTo>
                  <a:lnTo>
                    <a:pt x="244" y="325"/>
                  </a:lnTo>
                  <a:lnTo>
                    <a:pt x="248" y="331"/>
                  </a:lnTo>
                  <a:lnTo>
                    <a:pt x="251" y="340"/>
                  </a:lnTo>
                  <a:lnTo>
                    <a:pt x="255" y="348"/>
                  </a:lnTo>
                  <a:lnTo>
                    <a:pt x="261" y="357"/>
                  </a:lnTo>
                  <a:lnTo>
                    <a:pt x="265" y="395"/>
                  </a:lnTo>
                  <a:lnTo>
                    <a:pt x="263" y="393"/>
                  </a:lnTo>
                  <a:lnTo>
                    <a:pt x="259" y="388"/>
                  </a:lnTo>
                  <a:lnTo>
                    <a:pt x="255" y="382"/>
                  </a:lnTo>
                  <a:lnTo>
                    <a:pt x="251" y="376"/>
                  </a:lnTo>
                  <a:lnTo>
                    <a:pt x="246" y="369"/>
                  </a:lnTo>
                  <a:lnTo>
                    <a:pt x="242" y="363"/>
                  </a:lnTo>
                  <a:lnTo>
                    <a:pt x="236" y="353"/>
                  </a:lnTo>
                  <a:lnTo>
                    <a:pt x="231" y="346"/>
                  </a:lnTo>
                  <a:lnTo>
                    <a:pt x="227" y="340"/>
                  </a:lnTo>
                  <a:lnTo>
                    <a:pt x="223" y="336"/>
                  </a:lnTo>
                  <a:lnTo>
                    <a:pt x="221" y="331"/>
                  </a:lnTo>
                  <a:lnTo>
                    <a:pt x="217" y="327"/>
                  </a:lnTo>
                  <a:lnTo>
                    <a:pt x="213" y="321"/>
                  </a:lnTo>
                  <a:lnTo>
                    <a:pt x="210" y="315"/>
                  </a:lnTo>
                  <a:lnTo>
                    <a:pt x="204" y="310"/>
                  </a:lnTo>
                  <a:lnTo>
                    <a:pt x="202" y="304"/>
                  </a:lnTo>
                  <a:lnTo>
                    <a:pt x="196" y="298"/>
                  </a:lnTo>
                  <a:lnTo>
                    <a:pt x="193" y="293"/>
                  </a:lnTo>
                  <a:lnTo>
                    <a:pt x="189" y="287"/>
                  </a:lnTo>
                  <a:lnTo>
                    <a:pt x="185" y="281"/>
                  </a:lnTo>
                  <a:lnTo>
                    <a:pt x="179" y="275"/>
                  </a:lnTo>
                  <a:lnTo>
                    <a:pt x="175" y="268"/>
                  </a:lnTo>
                  <a:lnTo>
                    <a:pt x="170" y="262"/>
                  </a:lnTo>
                  <a:lnTo>
                    <a:pt x="164" y="256"/>
                  </a:lnTo>
                  <a:lnTo>
                    <a:pt x="160" y="249"/>
                  </a:lnTo>
                  <a:lnTo>
                    <a:pt x="154" y="243"/>
                  </a:lnTo>
                  <a:lnTo>
                    <a:pt x="151" y="236"/>
                  </a:lnTo>
                  <a:lnTo>
                    <a:pt x="145" y="230"/>
                  </a:lnTo>
                  <a:lnTo>
                    <a:pt x="139" y="222"/>
                  </a:lnTo>
                  <a:lnTo>
                    <a:pt x="135" y="217"/>
                  </a:lnTo>
                  <a:lnTo>
                    <a:pt x="130" y="209"/>
                  </a:lnTo>
                  <a:lnTo>
                    <a:pt x="126" y="203"/>
                  </a:lnTo>
                  <a:lnTo>
                    <a:pt x="118" y="196"/>
                  </a:lnTo>
                  <a:lnTo>
                    <a:pt x="115" y="190"/>
                  </a:lnTo>
                  <a:lnTo>
                    <a:pt x="109" y="182"/>
                  </a:lnTo>
                  <a:lnTo>
                    <a:pt x="105" y="177"/>
                  </a:lnTo>
                  <a:lnTo>
                    <a:pt x="99" y="169"/>
                  </a:lnTo>
                  <a:lnTo>
                    <a:pt x="94" y="163"/>
                  </a:lnTo>
                  <a:lnTo>
                    <a:pt x="86" y="156"/>
                  </a:lnTo>
                  <a:lnTo>
                    <a:pt x="82" y="150"/>
                  </a:lnTo>
                  <a:lnTo>
                    <a:pt x="77" y="142"/>
                  </a:lnTo>
                  <a:lnTo>
                    <a:pt x="71" y="135"/>
                  </a:lnTo>
                  <a:lnTo>
                    <a:pt x="65" y="129"/>
                  </a:lnTo>
                  <a:lnTo>
                    <a:pt x="61" y="123"/>
                  </a:lnTo>
                  <a:lnTo>
                    <a:pt x="56" y="116"/>
                  </a:lnTo>
                  <a:lnTo>
                    <a:pt x="48" y="110"/>
                  </a:lnTo>
                  <a:lnTo>
                    <a:pt x="42" y="102"/>
                  </a:lnTo>
                  <a:lnTo>
                    <a:pt x="38" y="97"/>
                  </a:lnTo>
                  <a:lnTo>
                    <a:pt x="33" y="91"/>
                  </a:lnTo>
                  <a:lnTo>
                    <a:pt x="27" y="85"/>
                  </a:lnTo>
                  <a:lnTo>
                    <a:pt x="23" y="80"/>
                  </a:lnTo>
                  <a:lnTo>
                    <a:pt x="18" y="74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0"/>
            <p:cNvSpPr>
              <a:spLocks/>
            </p:cNvSpPr>
            <p:nvPr/>
          </p:nvSpPr>
          <p:spPr bwMode="auto">
            <a:xfrm>
              <a:off x="2592" y="2167"/>
              <a:ext cx="171" cy="115"/>
            </a:xfrm>
            <a:custGeom>
              <a:avLst/>
              <a:gdLst>
                <a:gd name="T0" fmla="*/ 1 w 342"/>
                <a:gd name="T1" fmla="*/ 1 h 230"/>
                <a:gd name="T2" fmla="*/ 1 w 342"/>
                <a:gd name="T3" fmla="*/ 1 h 230"/>
                <a:gd name="T4" fmla="*/ 1 w 342"/>
                <a:gd name="T5" fmla="*/ 1 h 230"/>
                <a:gd name="T6" fmla="*/ 1 w 342"/>
                <a:gd name="T7" fmla="*/ 1 h 230"/>
                <a:gd name="T8" fmla="*/ 1 w 342"/>
                <a:gd name="T9" fmla="*/ 1 h 230"/>
                <a:gd name="T10" fmla="*/ 1 w 342"/>
                <a:gd name="T11" fmla="*/ 1 h 230"/>
                <a:gd name="T12" fmla="*/ 1 w 342"/>
                <a:gd name="T13" fmla="*/ 1 h 230"/>
                <a:gd name="T14" fmla="*/ 1 w 342"/>
                <a:gd name="T15" fmla="*/ 1 h 230"/>
                <a:gd name="T16" fmla="*/ 1 w 342"/>
                <a:gd name="T17" fmla="*/ 1 h 230"/>
                <a:gd name="T18" fmla="*/ 1 w 342"/>
                <a:gd name="T19" fmla="*/ 1 h 230"/>
                <a:gd name="T20" fmla="*/ 1 w 342"/>
                <a:gd name="T21" fmla="*/ 1 h 230"/>
                <a:gd name="T22" fmla="*/ 1 w 342"/>
                <a:gd name="T23" fmla="*/ 1 h 230"/>
                <a:gd name="T24" fmla="*/ 1 w 342"/>
                <a:gd name="T25" fmla="*/ 1 h 230"/>
                <a:gd name="T26" fmla="*/ 1 w 342"/>
                <a:gd name="T27" fmla="*/ 1 h 230"/>
                <a:gd name="T28" fmla="*/ 1 w 342"/>
                <a:gd name="T29" fmla="*/ 1 h 230"/>
                <a:gd name="T30" fmla="*/ 1 w 342"/>
                <a:gd name="T31" fmla="*/ 1 h 230"/>
                <a:gd name="T32" fmla="*/ 1 w 342"/>
                <a:gd name="T33" fmla="*/ 1 h 230"/>
                <a:gd name="T34" fmla="*/ 1 w 342"/>
                <a:gd name="T35" fmla="*/ 1 h 230"/>
                <a:gd name="T36" fmla="*/ 1 w 342"/>
                <a:gd name="T37" fmla="*/ 1 h 230"/>
                <a:gd name="T38" fmla="*/ 1 w 342"/>
                <a:gd name="T39" fmla="*/ 1 h 230"/>
                <a:gd name="T40" fmla="*/ 1 w 342"/>
                <a:gd name="T41" fmla="*/ 1 h 230"/>
                <a:gd name="T42" fmla="*/ 1 w 342"/>
                <a:gd name="T43" fmla="*/ 1 h 230"/>
                <a:gd name="T44" fmla="*/ 1 w 342"/>
                <a:gd name="T45" fmla="*/ 1 h 230"/>
                <a:gd name="T46" fmla="*/ 1 w 342"/>
                <a:gd name="T47" fmla="*/ 1 h 230"/>
                <a:gd name="T48" fmla="*/ 1 w 342"/>
                <a:gd name="T49" fmla="*/ 1 h 230"/>
                <a:gd name="T50" fmla="*/ 1 w 342"/>
                <a:gd name="T51" fmla="*/ 1 h 230"/>
                <a:gd name="T52" fmla="*/ 1 w 342"/>
                <a:gd name="T53" fmla="*/ 0 h 230"/>
                <a:gd name="T54" fmla="*/ 1 w 342"/>
                <a:gd name="T55" fmla="*/ 1 h 230"/>
                <a:gd name="T56" fmla="*/ 1 w 342"/>
                <a:gd name="T57" fmla="*/ 1 h 230"/>
                <a:gd name="T58" fmla="*/ 1 w 342"/>
                <a:gd name="T59" fmla="*/ 1 h 230"/>
                <a:gd name="T60" fmla="*/ 1 w 342"/>
                <a:gd name="T61" fmla="*/ 1 h 230"/>
                <a:gd name="T62" fmla="*/ 1 w 342"/>
                <a:gd name="T63" fmla="*/ 1 h 230"/>
                <a:gd name="T64" fmla="*/ 1 w 342"/>
                <a:gd name="T65" fmla="*/ 1 h 230"/>
                <a:gd name="T66" fmla="*/ 1 w 342"/>
                <a:gd name="T67" fmla="*/ 1 h 230"/>
                <a:gd name="T68" fmla="*/ 1 w 342"/>
                <a:gd name="T69" fmla="*/ 1 h 230"/>
                <a:gd name="T70" fmla="*/ 1 w 342"/>
                <a:gd name="T71" fmla="*/ 1 h 230"/>
                <a:gd name="T72" fmla="*/ 1 w 342"/>
                <a:gd name="T73" fmla="*/ 1 h 230"/>
                <a:gd name="T74" fmla="*/ 1 w 342"/>
                <a:gd name="T75" fmla="*/ 1 h 230"/>
                <a:gd name="T76" fmla="*/ 1 w 342"/>
                <a:gd name="T77" fmla="*/ 1 h 230"/>
                <a:gd name="T78" fmla="*/ 1 w 342"/>
                <a:gd name="T79" fmla="*/ 1 h 230"/>
                <a:gd name="T80" fmla="*/ 1 w 342"/>
                <a:gd name="T81" fmla="*/ 1 h 230"/>
                <a:gd name="T82" fmla="*/ 1 w 342"/>
                <a:gd name="T83" fmla="*/ 1 h 230"/>
                <a:gd name="T84" fmla="*/ 1 w 342"/>
                <a:gd name="T85" fmla="*/ 1 h 230"/>
                <a:gd name="T86" fmla="*/ 1 w 342"/>
                <a:gd name="T87" fmla="*/ 1 h 230"/>
                <a:gd name="T88" fmla="*/ 1 w 342"/>
                <a:gd name="T89" fmla="*/ 1 h 230"/>
                <a:gd name="T90" fmla="*/ 1 w 342"/>
                <a:gd name="T91" fmla="*/ 1 h 230"/>
                <a:gd name="T92" fmla="*/ 1 w 342"/>
                <a:gd name="T93" fmla="*/ 1 h 230"/>
                <a:gd name="T94" fmla="*/ 1 w 342"/>
                <a:gd name="T95" fmla="*/ 1 h 230"/>
                <a:gd name="T96" fmla="*/ 1 w 342"/>
                <a:gd name="T97" fmla="*/ 1 h 230"/>
                <a:gd name="T98" fmla="*/ 1 w 342"/>
                <a:gd name="T99" fmla="*/ 1 h 230"/>
                <a:gd name="T100" fmla="*/ 1 w 342"/>
                <a:gd name="T101" fmla="*/ 1 h 230"/>
                <a:gd name="T102" fmla="*/ 1 w 342"/>
                <a:gd name="T103" fmla="*/ 1 h 230"/>
                <a:gd name="T104" fmla="*/ 1 w 342"/>
                <a:gd name="T105" fmla="*/ 1 h 230"/>
                <a:gd name="T106" fmla="*/ 1 w 342"/>
                <a:gd name="T107" fmla="*/ 1 h 230"/>
                <a:gd name="T108" fmla="*/ 1 w 342"/>
                <a:gd name="T109" fmla="*/ 1 h 2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2" h="230">
                  <a:moveTo>
                    <a:pt x="333" y="230"/>
                  </a:moveTo>
                  <a:lnTo>
                    <a:pt x="329" y="227"/>
                  </a:lnTo>
                  <a:lnTo>
                    <a:pt x="323" y="223"/>
                  </a:lnTo>
                  <a:lnTo>
                    <a:pt x="317" y="217"/>
                  </a:lnTo>
                  <a:lnTo>
                    <a:pt x="312" y="213"/>
                  </a:lnTo>
                  <a:lnTo>
                    <a:pt x="306" y="209"/>
                  </a:lnTo>
                  <a:lnTo>
                    <a:pt x="298" y="204"/>
                  </a:lnTo>
                  <a:lnTo>
                    <a:pt x="289" y="198"/>
                  </a:lnTo>
                  <a:lnTo>
                    <a:pt x="281" y="190"/>
                  </a:lnTo>
                  <a:lnTo>
                    <a:pt x="275" y="187"/>
                  </a:lnTo>
                  <a:lnTo>
                    <a:pt x="272" y="183"/>
                  </a:lnTo>
                  <a:lnTo>
                    <a:pt x="266" y="179"/>
                  </a:lnTo>
                  <a:lnTo>
                    <a:pt x="262" y="175"/>
                  </a:lnTo>
                  <a:lnTo>
                    <a:pt x="256" y="171"/>
                  </a:lnTo>
                  <a:lnTo>
                    <a:pt x="251" y="168"/>
                  </a:lnTo>
                  <a:lnTo>
                    <a:pt x="245" y="164"/>
                  </a:lnTo>
                  <a:lnTo>
                    <a:pt x="239" y="160"/>
                  </a:lnTo>
                  <a:lnTo>
                    <a:pt x="234" y="154"/>
                  </a:lnTo>
                  <a:lnTo>
                    <a:pt x="228" y="152"/>
                  </a:lnTo>
                  <a:lnTo>
                    <a:pt x="222" y="147"/>
                  </a:lnTo>
                  <a:lnTo>
                    <a:pt x="217" y="143"/>
                  </a:lnTo>
                  <a:lnTo>
                    <a:pt x="211" y="139"/>
                  </a:lnTo>
                  <a:lnTo>
                    <a:pt x="203" y="133"/>
                  </a:lnTo>
                  <a:lnTo>
                    <a:pt x="197" y="128"/>
                  </a:lnTo>
                  <a:lnTo>
                    <a:pt x="190" y="124"/>
                  </a:lnTo>
                  <a:lnTo>
                    <a:pt x="184" y="120"/>
                  </a:lnTo>
                  <a:lnTo>
                    <a:pt x="177" y="114"/>
                  </a:lnTo>
                  <a:lnTo>
                    <a:pt x="171" y="111"/>
                  </a:lnTo>
                  <a:lnTo>
                    <a:pt x="163" y="107"/>
                  </a:lnTo>
                  <a:lnTo>
                    <a:pt x="156" y="101"/>
                  </a:lnTo>
                  <a:lnTo>
                    <a:pt x="150" y="95"/>
                  </a:lnTo>
                  <a:lnTo>
                    <a:pt x="142" y="92"/>
                  </a:lnTo>
                  <a:lnTo>
                    <a:pt x="137" y="88"/>
                  </a:lnTo>
                  <a:lnTo>
                    <a:pt x="129" y="82"/>
                  </a:lnTo>
                  <a:lnTo>
                    <a:pt x="121" y="78"/>
                  </a:lnTo>
                  <a:lnTo>
                    <a:pt x="116" y="74"/>
                  </a:lnTo>
                  <a:lnTo>
                    <a:pt x="108" y="69"/>
                  </a:lnTo>
                  <a:lnTo>
                    <a:pt x="101" y="65"/>
                  </a:lnTo>
                  <a:lnTo>
                    <a:pt x="93" y="59"/>
                  </a:lnTo>
                  <a:lnTo>
                    <a:pt x="87" y="55"/>
                  </a:lnTo>
                  <a:lnTo>
                    <a:pt x="80" y="50"/>
                  </a:lnTo>
                  <a:lnTo>
                    <a:pt x="74" y="46"/>
                  </a:lnTo>
                  <a:lnTo>
                    <a:pt x="66" y="42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5" y="29"/>
                  </a:lnTo>
                  <a:lnTo>
                    <a:pt x="40" y="25"/>
                  </a:lnTo>
                  <a:lnTo>
                    <a:pt x="32" y="21"/>
                  </a:lnTo>
                  <a:lnTo>
                    <a:pt x="26" y="17"/>
                  </a:lnTo>
                  <a:lnTo>
                    <a:pt x="19" y="16"/>
                  </a:lnTo>
                  <a:lnTo>
                    <a:pt x="13" y="12"/>
                  </a:lnTo>
                  <a:lnTo>
                    <a:pt x="5" y="8"/>
                  </a:lnTo>
                  <a:lnTo>
                    <a:pt x="0" y="6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2" y="6"/>
                  </a:lnTo>
                  <a:lnTo>
                    <a:pt x="47" y="8"/>
                  </a:lnTo>
                  <a:lnTo>
                    <a:pt x="53" y="12"/>
                  </a:lnTo>
                  <a:lnTo>
                    <a:pt x="61" y="16"/>
                  </a:lnTo>
                  <a:lnTo>
                    <a:pt x="68" y="19"/>
                  </a:lnTo>
                  <a:lnTo>
                    <a:pt x="72" y="21"/>
                  </a:lnTo>
                  <a:lnTo>
                    <a:pt x="76" y="25"/>
                  </a:lnTo>
                  <a:lnTo>
                    <a:pt x="82" y="27"/>
                  </a:lnTo>
                  <a:lnTo>
                    <a:pt x="85" y="29"/>
                  </a:lnTo>
                  <a:lnTo>
                    <a:pt x="91" y="31"/>
                  </a:lnTo>
                  <a:lnTo>
                    <a:pt x="95" y="35"/>
                  </a:lnTo>
                  <a:lnTo>
                    <a:pt x="101" y="38"/>
                  </a:lnTo>
                  <a:lnTo>
                    <a:pt x="106" y="42"/>
                  </a:lnTo>
                  <a:lnTo>
                    <a:pt x="112" y="44"/>
                  </a:lnTo>
                  <a:lnTo>
                    <a:pt x="118" y="48"/>
                  </a:lnTo>
                  <a:lnTo>
                    <a:pt x="123" y="50"/>
                  </a:lnTo>
                  <a:lnTo>
                    <a:pt x="129" y="55"/>
                  </a:lnTo>
                  <a:lnTo>
                    <a:pt x="135" y="57"/>
                  </a:lnTo>
                  <a:lnTo>
                    <a:pt x="142" y="63"/>
                  </a:lnTo>
                  <a:lnTo>
                    <a:pt x="148" y="65"/>
                  </a:lnTo>
                  <a:lnTo>
                    <a:pt x="154" y="69"/>
                  </a:lnTo>
                  <a:lnTo>
                    <a:pt x="159" y="73"/>
                  </a:lnTo>
                  <a:lnTo>
                    <a:pt x="167" y="76"/>
                  </a:lnTo>
                  <a:lnTo>
                    <a:pt x="173" y="80"/>
                  </a:lnTo>
                  <a:lnTo>
                    <a:pt x="178" y="84"/>
                  </a:lnTo>
                  <a:lnTo>
                    <a:pt x="184" y="88"/>
                  </a:lnTo>
                  <a:lnTo>
                    <a:pt x="192" y="92"/>
                  </a:lnTo>
                  <a:lnTo>
                    <a:pt x="197" y="95"/>
                  </a:lnTo>
                  <a:lnTo>
                    <a:pt x="205" y="99"/>
                  </a:lnTo>
                  <a:lnTo>
                    <a:pt x="211" y="103"/>
                  </a:lnTo>
                  <a:lnTo>
                    <a:pt x="217" y="107"/>
                  </a:lnTo>
                  <a:lnTo>
                    <a:pt x="224" y="111"/>
                  </a:lnTo>
                  <a:lnTo>
                    <a:pt x="230" y="114"/>
                  </a:lnTo>
                  <a:lnTo>
                    <a:pt x="236" y="118"/>
                  </a:lnTo>
                  <a:lnTo>
                    <a:pt x="243" y="122"/>
                  </a:lnTo>
                  <a:lnTo>
                    <a:pt x="249" y="126"/>
                  </a:lnTo>
                  <a:lnTo>
                    <a:pt x="256" y="132"/>
                  </a:lnTo>
                  <a:lnTo>
                    <a:pt x="262" y="133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279" y="147"/>
                  </a:lnTo>
                  <a:lnTo>
                    <a:pt x="285" y="149"/>
                  </a:lnTo>
                  <a:lnTo>
                    <a:pt x="291" y="154"/>
                  </a:lnTo>
                  <a:lnTo>
                    <a:pt x="296" y="158"/>
                  </a:lnTo>
                  <a:lnTo>
                    <a:pt x="302" y="162"/>
                  </a:lnTo>
                  <a:lnTo>
                    <a:pt x="308" y="166"/>
                  </a:lnTo>
                  <a:lnTo>
                    <a:pt x="312" y="170"/>
                  </a:lnTo>
                  <a:lnTo>
                    <a:pt x="317" y="173"/>
                  </a:lnTo>
                  <a:lnTo>
                    <a:pt x="323" y="177"/>
                  </a:lnTo>
                  <a:lnTo>
                    <a:pt x="327" y="179"/>
                  </a:lnTo>
                  <a:lnTo>
                    <a:pt x="333" y="183"/>
                  </a:lnTo>
                  <a:lnTo>
                    <a:pt x="336" y="187"/>
                  </a:lnTo>
                  <a:lnTo>
                    <a:pt x="342" y="190"/>
                  </a:lnTo>
                  <a:lnTo>
                    <a:pt x="340" y="211"/>
                  </a:lnTo>
                  <a:lnTo>
                    <a:pt x="333" y="23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1"/>
            <p:cNvSpPr>
              <a:spLocks/>
            </p:cNvSpPr>
            <p:nvPr/>
          </p:nvSpPr>
          <p:spPr bwMode="auto">
            <a:xfrm>
              <a:off x="2862" y="2361"/>
              <a:ext cx="592" cy="353"/>
            </a:xfrm>
            <a:custGeom>
              <a:avLst/>
              <a:gdLst>
                <a:gd name="T0" fmla="*/ 1 w 1184"/>
                <a:gd name="T1" fmla="*/ 0 h 708"/>
                <a:gd name="T2" fmla="*/ 1 w 1184"/>
                <a:gd name="T3" fmla="*/ 0 h 708"/>
                <a:gd name="T4" fmla="*/ 1 w 1184"/>
                <a:gd name="T5" fmla="*/ 0 h 708"/>
                <a:gd name="T6" fmla="*/ 1 w 1184"/>
                <a:gd name="T7" fmla="*/ 0 h 708"/>
                <a:gd name="T8" fmla="*/ 1 w 1184"/>
                <a:gd name="T9" fmla="*/ 0 h 708"/>
                <a:gd name="T10" fmla="*/ 1 w 1184"/>
                <a:gd name="T11" fmla="*/ 0 h 708"/>
                <a:gd name="T12" fmla="*/ 1 w 1184"/>
                <a:gd name="T13" fmla="*/ 0 h 708"/>
                <a:gd name="T14" fmla="*/ 1 w 1184"/>
                <a:gd name="T15" fmla="*/ 0 h 708"/>
                <a:gd name="T16" fmla="*/ 1 w 1184"/>
                <a:gd name="T17" fmla="*/ 0 h 708"/>
                <a:gd name="T18" fmla="*/ 1 w 1184"/>
                <a:gd name="T19" fmla="*/ 0 h 708"/>
                <a:gd name="T20" fmla="*/ 1 w 1184"/>
                <a:gd name="T21" fmla="*/ 0 h 708"/>
                <a:gd name="T22" fmla="*/ 1 w 1184"/>
                <a:gd name="T23" fmla="*/ 0 h 708"/>
                <a:gd name="T24" fmla="*/ 1 w 1184"/>
                <a:gd name="T25" fmla="*/ 0 h 708"/>
                <a:gd name="T26" fmla="*/ 1 w 1184"/>
                <a:gd name="T27" fmla="*/ 0 h 708"/>
                <a:gd name="T28" fmla="*/ 1 w 1184"/>
                <a:gd name="T29" fmla="*/ 0 h 708"/>
                <a:gd name="T30" fmla="*/ 1 w 1184"/>
                <a:gd name="T31" fmla="*/ 0 h 708"/>
                <a:gd name="T32" fmla="*/ 1 w 1184"/>
                <a:gd name="T33" fmla="*/ 0 h 708"/>
                <a:gd name="T34" fmla="*/ 1 w 1184"/>
                <a:gd name="T35" fmla="*/ 0 h 708"/>
                <a:gd name="T36" fmla="*/ 1 w 1184"/>
                <a:gd name="T37" fmla="*/ 0 h 708"/>
                <a:gd name="T38" fmla="*/ 1 w 1184"/>
                <a:gd name="T39" fmla="*/ 0 h 708"/>
                <a:gd name="T40" fmla="*/ 1 w 1184"/>
                <a:gd name="T41" fmla="*/ 0 h 708"/>
                <a:gd name="T42" fmla="*/ 1 w 1184"/>
                <a:gd name="T43" fmla="*/ 0 h 708"/>
                <a:gd name="T44" fmla="*/ 1 w 1184"/>
                <a:gd name="T45" fmla="*/ 0 h 708"/>
                <a:gd name="T46" fmla="*/ 1 w 1184"/>
                <a:gd name="T47" fmla="*/ 0 h 708"/>
                <a:gd name="T48" fmla="*/ 1 w 1184"/>
                <a:gd name="T49" fmla="*/ 0 h 708"/>
                <a:gd name="T50" fmla="*/ 1 w 1184"/>
                <a:gd name="T51" fmla="*/ 0 h 708"/>
                <a:gd name="T52" fmla="*/ 1 w 1184"/>
                <a:gd name="T53" fmla="*/ 0 h 708"/>
                <a:gd name="T54" fmla="*/ 1 w 1184"/>
                <a:gd name="T55" fmla="*/ 0 h 708"/>
                <a:gd name="T56" fmla="*/ 1 w 1184"/>
                <a:gd name="T57" fmla="*/ 0 h 708"/>
                <a:gd name="T58" fmla="*/ 2 w 1184"/>
                <a:gd name="T59" fmla="*/ 0 h 708"/>
                <a:gd name="T60" fmla="*/ 2 w 1184"/>
                <a:gd name="T61" fmla="*/ 0 h 708"/>
                <a:gd name="T62" fmla="*/ 2 w 1184"/>
                <a:gd name="T63" fmla="*/ 0 h 708"/>
                <a:gd name="T64" fmla="*/ 2 w 1184"/>
                <a:gd name="T65" fmla="*/ 0 h 708"/>
                <a:gd name="T66" fmla="*/ 2 w 1184"/>
                <a:gd name="T67" fmla="*/ 0 h 708"/>
                <a:gd name="T68" fmla="*/ 2 w 1184"/>
                <a:gd name="T69" fmla="*/ 0 h 708"/>
                <a:gd name="T70" fmla="*/ 2 w 1184"/>
                <a:gd name="T71" fmla="*/ 0 h 708"/>
                <a:gd name="T72" fmla="*/ 1 w 1184"/>
                <a:gd name="T73" fmla="*/ 0 h 708"/>
                <a:gd name="T74" fmla="*/ 1 w 1184"/>
                <a:gd name="T75" fmla="*/ 0 h 708"/>
                <a:gd name="T76" fmla="*/ 1 w 1184"/>
                <a:gd name="T77" fmla="*/ 0 h 708"/>
                <a:gd name="T78" fmla="*/ 1 w 1184"/>
                <a:gd name="T79" fmla="*/ 0 h 708"/>
                <a:gd name="T80" fmla="*/ 1 w 1184"/>
                <a:gd name="T81" fmla="*/ 0 h 708"/>
                <a:gd name="T82" fmla="*/ 1 w 1184"/>
                <a:gd name="T83" fmla="*/ 0 h 708"/>
                <a:gd name="T84" fmla="*/ 1 w 1184"/>
                <a:gd name="T85" fmla="*/ 0 h 708"/>
                <a:gd name="T86" fmla="*/ 1 w 1184"/>
                <a:gd name="T87" fmla="*/ 0 h 708"/>
                <a:gd name="T88" fmla="*/ 1 w 1184"/>
                <a:gd name="T89" fmla="*/ 0 h 708"/>
                <a:gd name="T90" fmla="*/ 1 w 1184"/>
                <a:gd name="T91" fmla="*/ 0 h 708"/>
                <a:gd name="T92" fmla="*/ 1 w 1184"/>
                <a:gd name="T93" fmla="*/ 0 h 708"/>
                <a:gd name="T94" fmla="*/ 1 w 1184"/>
                <a:gd name="T95" fmla="*/ 0 h 708"/>
                <a:gd name="T96" fmla="*/ 1 w 1184"/>
                <a:gd name="T97" fmla="*/ 0 h 708"/>
                <a:gd name="T98" fmla="*/ 1 w 1184"/>
                <a:gd name="T99" fmla="*/ 0 h 708"/>
                <a:gd name="T100" fmla="*/ 1 w 1184"/>
                <a:gd name="T101" fmla="*/ 0 h 708"/>
                <a:gd name="T102" fmla="*/ 1 w 1184"/>
                <a:gd name="T103" fmla="*/ 0 h 708"/>
                <a:gd name="T104" fmla="*/ 1 w 1184"/>
                <a:gd name="T105" fmla="*/ 0 h 708"/>
                <a:gd name="T106" fmla="*/ 1 w 1184"/>
                <a:gd name="T107" fmla="*/ 0 h 708"/>
                <a:gd name="T108" fmla="*/ 1 w 1184"/>
                <a:gd name="T109" fmla="*/ 0 h 708"/>
                <a:gd name="T110" fmla="*/ 1 w 1184"/>
                <a:gd name="T111" fmla="*/ 0 h 708"/>
                <a:gd name="T112" fmla="*/ 1 w 1184"/>
                <a:gd name="T113" fmla="*/ 0 h 708"/>
                <a:gd name="T114" fmla="*/ 1 w 1184"/>
                <a:gd name="T115" fmla="*/ 0 h 708"/>
                <a:gd name="T116" fmla="*/ 1 w 1184"/>
                <a:gd name="T117" fmla="*/ 0 h 708"/>
                <a:gd name="T118" fmla="*/ 1 w 1184"/>
                <a:gd name="T119" fmla="*/ 0 h 708"/>
                <a:gd name="T120" fmla="*/ 1 w 1184"/>
                <a:gd name="T121" fmla="*/ 0 h 708"/>
                <a:gd name="T122" fmla="*/ 0 w 1184"/>
                <a:gd name="T123" fmla="*/ 0 h 7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84" h="708">
                  <a:moveTo>
                    <a:pt x="0" y="48"/>
                  </a:moveTo>
                  <a:lnTo>
                    <a:pt x="17" y="0"/>
                  </a:lnTo>
                  <a:lnTo>
                    <a:pt x="19" y="4"/>
                  </a:lnTo>
                  <a:lnTo>
                    <a:pt x="23" y="8"/>
                  </a:lnTo>
                  <a:lnTo>
                    <a:pt x="28" y="15"/>
                  </a:lnTo>
                  <a:lnTo>
                    <a:pt x="30" y="19"/>
                  </a:lnTo>
                  <a:lnTo>
                    <a:pt x="34" y="23"/>
                  </a:lnTo>
                  <a:lnTo>
                    <a:pt x="38" y="27"/>
                  </a:lnTo>
                  <a:lnTo>
                    <a:pt x="42" y="34"/>
                  </a:lnTo>
                  <a:lnTo>
                    <a:pt x="45" y="38"/>
                  </a:lnTo>
                  <a:lnTo>
                    <a:pt x="49" y="46"/>
                  </a:lnTo>
                  <a:lnTo>
                    <a:pt x="55" y="52"/>
                  </a:lnTo>
                  <a:lnTo>
                    <a:pt x="61" y="59"/>
                  </a:lnTo>
                  <a:lnTo>
                    <a:pt x="66" y="65"/>
                  </a:lnTo>
                  <a:lnTo>
                    <a:pt x="70" y="73"/>
                  </a:lnTo>
                  <a:lnTo>
                    <a:pt x="76" y="80"/>
                  </a:lnTo>
                  <a:lnTo>
                    <a:pt x="82" y="88"/>
                  </a:lnTo>
                  <a:lnTo>
                    <a:pt x="87" y="97"/>
                  </a:lnTo>
                  <a:lnTo>
                    <a:pt x="93" y="105"/>
                  </a:lnTo>
                  <a:lnTo>
                    <a:pt x="99" y="114"/>
                  </a:lnTo>
                  <a:lnTo>
                    <a:pt x="106" y="124"/>
                  </a:lnTo>
                  <a:lnTo>
                    <a:pt x="114" y="133"/>
                  </a:lnTo>
                  <a:lnTo>
                    <a:pt x="120" y="143"/>
                  </a:lnTo>
                  <a:lnTo>
                    <a:pt x="127" y="154"/>
                  </a:lnTo>
                  <a:lnTo>
                    <a:pt x="135" y="166"/>
                  </a:lnTo>
                  <a:lnTo>
                    <a:pt x="142" y="175"/>
                  </a:lnTo>
                  <a:lnTo>
                    <a:pt x="150" y="187"/>
                  </a:lnTo>
                  <a:lnTo>
                    <a:pt x="156" y="198"/>
                  </a:lnTo>
                  <a:lnTo>
                    <a:pt x="165" y="211"/>
                  </a:lnTo>
                  <a:lnTo>
                    <a:pt x="173" y="221"/>
                  </a:lnTo>
                  <a:lnTo>
                    <a:pt x="180" y="232"/>
                  </a:lnTo>
                  <a:lnTo>
                    <a:pt x="188" y="246"/>
                  </a:lnTo>
                  <a:lnTo>
                    <a:pt x="194" y="259"/>
                  </a:lnTo>
                  <a:lnTo>
                    <a:pt x="201" y="270"/>
                  </a:lnTo>
                  <a:lnTo>
                    <a:pt x="211" y="284"/>
                  </a:lnTo>
                  <a:lnTo>
                    <a:pt x="218" y="297"/>
                  </a:lnTo>
                  <a:lnTo>
                    <a:pt x="226" y="310"/>
                  </a:lnTo>
                  <a:lnTo>
                    <a:pt x="234" y="322"/>
                  </a:lnTo>
                  <a:lnTo>
                    <a:pt x="241" y="335"/>
                  </a:lnTo>
                  <a:lnTo>
                    <a:pt x="249" y="348"/>
                  </a:lnTo>
                  <a:lnTo>
                    <a:pt x="256" y="362"/>
                  </a:lnTo>
                  <a:lnTo>
                    <a:pt x="264" y="375"/>
                  </a:lnTo>
                  <a:lnTo>
                    <a:pt x="274" y="390"/>
                  </a:lnTo>
                  <a:lnTo>
                    <a:pt x="281" y="403"/>
                  </a:lnTo>
                  <a:lnTo>
                    <a:pt x="289" y="419"/>
                  </a:lnTo>
                  <a:lnTo>
                    <a:pt x="294" y="432"/>
                  </a:lnTo>
                  <a:lnTo>
                    <a:pt x="302" y="445"/>
                  </a:lnTo>
                  <a:lnTo>
                    <a:pt x="310" y="459"/>
                  </a:lnTo>
                  <a:lnTo>
                    <a:pt x="317" y="474"/>
                  </a:lnTo>
                  <a:lnTo>
                    <a:pt x="325" y="489"/>
                  </a:lnTo>
                  <a:lnTo>
                    <a:pt x="331" y="502"/>
                  </a:lnTo>
                  <a:lnTo>
                    <a:pt x="338" y="516"/>
                  </a:lnTo>
                  <a:lnTo>
                    <a:pt x="346" y="531"/>
                  </a:lnTo>
                  <a:lnTo>
                    <a:pt x="352" y="546"/>
                  </a:lnTo>
                  <a:lnTo>
                    <a:pt x="357" y="559"/>
                  </a:lnTo>
                  <a:lnTo>
                    <a:pt x="363" y="573"/>
                  </a:lnTo>
                  <a:lnTo>
                    <a:pt x="369" y="588"/>
                  </a:lnTo>
                  <a:lnTo>
                    <a:pt x="374" y="601"/>
                  </a:lnTo>
                  <a:lnTo>
                    <a:pt x="380" y="616"/>
                  </a:lnTo>
                  <a:lnTo>
                    <a:pt x="386" y="630"/>
                  </a:lnTo>
                  <a:lnTo>
                    <a:pt x="391" y="645"/>
                  </a:lnTo>
                  <a:lnTo>
                    <a:pt x="391" y="643"/>
                  </a:lnTo>
                  <a:lnTo>
                    <a:pt x="397" y="643"/>
                  </a:lnTo>
                  <a:lnTo>
                    <a:pt x="399" y="641"/>
                  </a:lnTo>
                  <a:lnTo>
                    <a:pt x="403" y="639"/>
                  </a:lnTo>
                  <a:lnTo>
                    <a:pt x="407" y="637"/>
                  </a:lnTo>
                  <a:lnTo>
                    <a:pt x="410" y="637"/>
                  </a:lnTo>
                  <a:lnTo>
                    <a:pt x="416" y="633"/>
                  </a:lnTo>
                  <a:lnTo>
                    <a:pt x="422" y="632"/>
                  </a:lnTo>
                  <a:lnTo>
                    <a:pt x="428" y="630"/>
                  </a:lnTo>
                  <a:lnTo>
                    <a:pt x="435" y="626"/>
                  </a:lnTo>
                  <a:lnTo>
                    <a:pt x="441" y="624"/>
                  </a:lnTo>
                  <a:lnTo>
                    <a:pt x="448" y="620"/>
                  </a:lnTo>
                  <a:lnTo>
                    <a:pt x="456" y="618"/>
                  </a:lnTo>
                  <a:lnTo>
                    <a:pt x="466" y="614"/>
                  </a:lnTo>
                  <a:lnTo>
                    <a:pt x="473" y="611"/>
                  </a:lnTo>
                  <a:lnTo>
                    <a:pt x="483" y="607"/>
                  </a:lnTo>
                  <a:lnTo>
                    <a:pt x="492" y="603"/>
                  </a:lnTo>
                  <a:lnTo>
                    <a:pt x="504" y="599"/>
                  </a:lnTo>
                  <a:lnTo>
                    <a:pt x="513" y="595"/>
                  </a:lnTo>
                  <a:lnTo>
                    <a:pt x="525" y="592"/>
                  </a:lnTo>
                  <a:lnTo>
                    <a:pt x="536" y="588"/>
                  </a:lnTo>
                  <a:lnTo>
                    <a:pt x="547" y="584"/>
                  </a:lnTo>
                  <a:lnTo>
                    <a:pt x="559" y="578"/>
                  </a:lnTo>
                  <a:lnTo>
                    <a:pt x="572" y="575"/>
                  </a:lnTo>
                  <a:lnTo>
                    <a:pt x="584" y="571"/>
                  </a:lnTo>
                  <a:lnTo>
                    <a:pt x="597" y="567"/>
                  </a:lnTo>
                  <a:lnTo>
                    <a:pt x="608" y="561"/>
                  </a:lnTo>
                  <a:lnTo>
                    <a:pt x="623" y="557"/>
                  </a:lnTo>
                  <a:lnTo>
                    <a:pt x="637" y="552"/>
                  </a:lnTo>
                  <a:lnTo>
                    <a:pt x="650" y="548"/>
                  </a:lnTo>
                  <a:lnTo>
                    <a:pt x="663" y="542"/>
                  </a:lnTo>
                  <a:lnTo>
                    <a:pt x="679" y="538"/>
                  </a:lnTo>
                  <a:lnTo>
                    <a:pt x="692" y="533"/>
                  </a:lnTo>
                  <a:lnTo>
                    <a:pt x="707" y="527"/>
                  </a:lnTo>
                  <a:lnTo>
                    <a:pt x="720" y="523"/>
                  </a:lnTo>
                  <a:lnTo>
                    <a:pt x="736" y="517"/>
                  </a:lnTo>
                  <a:lnTo>
                    <a:pt x="751" y="514"/>
                  </a:lnTo>
                  <a:lnTo>
                    <a:pt x="766" y="508"/>
                  </a:lnTo>
                  <a:lnTo>
                    <a:pt x="779" y="502"/>
                  </a:lnTo>
                  <a:lnTo>
                    <a:pt x="795" y="498"/>
                  </a:lnTo>
                  <a:lnTo>
                    <a:pt x="810" y="493"/>
                  </a:lnTo>
                  <a:lnTo>
                    <a:pt x="825" y="489"/>
                  </a:lnTo>
                  <a:lnTo>
                    <a:pt x="840" y="483"/>
                  </a:lnTo>
                  <a:lnTo>
                    <a:pt x="855" y="479"/>
                  </a:lnTo>
                  <a:lnTo>
                    <a:pt x="871" y="476"/>
                  </a:lnTo>
                  <a:lnTo>
                    <a:pt x="886" y="470"/>
                  </a:lnTo>
                  <a:lnTo>
                    <a:pt x="901" y="466"/>
                  </a:lnTo>
                  <a:lnTo>
                    <a:pt x="916" y="462"/>
                  </a:lnTo>
                  <a:lnTo>
                    <a:pt x="930" y="457"/>
                  </a:lnTo>
                  <a:lnTo>
                    <a:pt x="945" y="453"/>
                  </a:lnTo>
                  <a:lnTo>
                    <a:pt x="960" y="449"/>
                  </a:lnTo>
                  <a:lnTo>
                    <a:pt x="975" y="445"/>
                  </a:lnTo>
                  <a:lnTo>
                    <a:pt x="989" y="441"/>
                  </a:lnTo>
                  <a:lnTo>
                    <a:pt x="1004" y="438"/>
                  </a:lnTo>
                  <a:lnTo>
                    <a:pt x="1017" y="434"/>
                  </a:lnTo>
                  <a:lnTo>
                    <a:pt x="1032" y="432"/>
                  </a:lnTo>
                  <a:lnTo>
                    <a:pt x="1046" y="428"/>
                  </a:lnTo>
                  <a:lnTo>
                    <a:pt x="1059" y="426"/>
                  </a:lnTo>
                  <a:lnTo>
                    <a:pt x="1072" y="422"/>
                  </a:lnTo>
                  <a:lnTo>
                    <a:pt x="1087" y="419"/>
                  </a:lnTo>
                  <a:lnTo>
                    <a:pt x="1101" y="417"/>
                  </a:lnTo>
                  <a:lnTo>
                    <a:pt x="1114" y="415"/>
                  </a:lnTo>
                  <a:lnTo>
                    <a:pt x="1184" y="421"/>
                  </a:lnTo>
                  <a:lnTo>
                    <a:pt x="1181" y="421"/>
                  </a:lnTo>
                  <a:lnTo>
                    <a:pt x="1177" y="421"/>
                  </a:lnTo>
                  <a:lnTo>
                    <a:pt x="1173" y="422"/>
                  </a:lnTo>
                  <a:lnTo>
                    <a:pt x="1169" y="424"/>
                  </a:lnTo>
                  <a:lnTo>
                    <a:pt x="1165" y="424"/>
                  </a:lnTo>
                  <a:lnTo>
                    <a:pt x="1160" y="426"/>
                  </a:lnTo>
                  <a:lnTo>
                    <a:pt x="1152" y="428"/>
                  </a:lnTo>
                  <a:lnTo>
                    <a:pt x="1146" y="430"/>
                  </a:lnTo>
                  <a:lnTo>
                    <a:pt x="1141" y="432"/>
                  </a:lnTo>
                  <a:lnTo>
                    <a:pt x="1133" y="434"/>
                  </a:lnTo>
                  <a:lnTo>
                    <a:pt x="1124" y="438"/>
                  </a:lnTo>
                  <a:lnTo>
                    <a:pt x="1114" y="440"/>
                  </a:lnTo>
                  <a:lnTo>
                    <a:pt x="1106" y="443"/>
                  </a:lnTo>
                  <a:lnTo>
                    <a:pt x="1097" y="447"/>
                  </a:lnTo>
                  <a:lnTo>
                    <a:pt x="1085" y="449"/>
                  </a:lnTo>
                  <a:lnTo>
                    <a:pt x="1076" y="453"/>
                  </a:lnTo>
                  <a:lnTo>
                    <a:pt x="1065" y="457"/>
                  </a:lnTo>
                  <a:lnTo>
                    <a:pt x="1053" y="460"/>
                  </a:lnTo>
                  <a:lnTo>
                    <a:pt x="1040" y="464"/>
                  </a:lnTo>
                  <a:lnTo>
                    <a:pt x="1028" y="468"/>
                  </a:lnTo>
                  <a:lnTo>
                    <a:pt x="1015" y="472"/>
                  </a:lnTo>
                  <a:lnTo>
                    <a:pt x="1002" y="478"/>
                  </a:lnTo>
                  <a:lnTo>
                    <a:pt x="989" y="481"/>
                  </a:lnTo>
                  <a:lnTo>
                    <a:pt x="975" y="485"/>
                  </a:lnTo>
                  <a:lnTo>
                    <a:pt x="960" y="489"/>
                  </a:lnTo>
                  <a:lnTo>
                    <a:pt x="947" y="495"/>
                  </a:lnTo>
                  <a:lnTo>
                    <a:pt x="931" y="500"/>
                  </a:lnTo>
                  <a:lnTo>
                    <a:pt x="916" y="504"/>
                  </a:lnTo>
                  <a:lnTo>
                    <a:pt x="901" y="510"/>
                  </a:lnTo>
                  <a:lnTo>
                    <a:pt x="888" y="516"/>
                  </a:lnTo>
                  <a:lnTo>
                    <a:pt x="871" y="521"/>
                  </a:lnTo>
                  <a:lnTo>
                    <a:pt x="855" y="525"/>
                  </a:lnTo>
                  <a:lnTo>
                    <a:pt x="840" y="531"/>
                  </a:lnTo>
                  <a:lnTo>
                    <a:pt x="823" y="537"/>
                  </a:lnTo>
                  <a:lnTo>
                    <a:pt x="806" y="540"/>
                  </a:lnTo>
                  <a:lnTo>
                    <a:pt x="791" y="548"/>
                  </a:lnTo>
                  <a:lnTo>
                    <a:pt x="774" y="554"/>
                  </a:lnTo>
                  <a:lnTo>
                    <a:pt x="758" y="559"/>
                  </a:lnTo>
                  <a:lnTo>
                    <a:pt x="739" y="565"/>
                  </a:lnTo>
                  <a:lnTo>
                    <a:pt x="724" y="571"/>
                  </a:lnTo>
                  <a:lnTo>
                    <a:pt x="707" y="576"/>
                  </a:lnTo>
                  <a:lnTo>
                    <a:pt x="692" y="584"/>
                  </a:lnTo>
                  <a:lnTo>
                    <a:pt x="675" y="590"/>
                  </a:lnTo>
                  <a:lnTo>
                    <a:pt x="658" y="595"/>
                  </a:lnTo>
                  <a:lnTo>
                    <a:pt x="641" y="601"/>
                  </a:lnTo>
                  <a:lnTo>
                    <a:pt x="625" y="609"/>
                  </a:lnTo>
                  <a:lnTo>
                    <a:pt x="608" y="614"/>
                  </a:lnTo>
                  <a:lnTo>
                    <a:pt x="593" y="620"/>
                  </a:lnTo>
                  <a:lnTo>
                    <a:pt x="576" y="626"/>
                  </a:lnTo>
                  <a:lnTo>
                    <a:pt x="561" y="633"/>
                  </a:lnTo>
                  <a:lnTo>
                    <a:pt x="544" y="639"/>
                  </a:lnTo>
                  <a:lnTo>
                    <a:pt x="528" y="645"/>
                  </a:lnTo>
                  <a:lnTo>
                    <a:pt x="513" y="651"/>
                  </a:lnTo>
                  <a:lnTo>
                    <a:pt x="498" y="658"/>
                  </a:lnTo>
                  <a:lnTo>
                    <a:pt x="483" y="664"/>
                  </a:lnTo>
                  <a:lnTo>
                    <a:pt x="468" y="670"/>
                  </a:lnTo>
                  <a:lnTo>
                    <a:pt x="452" y="675"/>
                  </a:lnTo>
                  <a:lnTo>
                    <a:pt x="439" y="683"/>
                  </a:lnTo>
                  <a:lnTo>
                    <a:pt x="424" y="689"/>
                  </a:lnTo>
                  <a:lnTo>
                    <a:pt x="410" y="694"/>
                  </a:lnTo>
                  <a:lnTo>
                    <a:pt x="397" y="702"/>
                  </a:lnTo>
                  <a:lnTo>
                    <a:pt x="386" y="708"/>
                  </a:lnTo>
                  <a:lnTo>
                    <a:pt x="384" y="708"/>
                  </a:lnTo>
                  <a:lnTo>
                    <a:pt x="384" y="704"/>
                  </a:lnTo>
                  <a:lnTo>
                    <a:pt x="382" y="698"/>
                  </a:lnTo>
                  <a:lnTo>
                    <a:pt x="380" y="692"/>
                  </a:lnTo>
                  <a:lnTo>
                    <a:pt x="378" y="687"/>
                  </a:lnTo>
                  <a:lnTo>
                    <a:pt x="376" y="681"/>
                  </a:lnTo>
                  <a:lnTo>
                    <a:pt x="374" y="677"/>
                  </a:lnTo>
                  <a:lnTo>
                    <a:pt x="372" y="672"/>
                  </a:lnTo>
                  <a:lnTo>
                    <a:pt x="371" y="666"/>
                  </a:lnTo>
                  <a:lnTo>
                    <a:pt x="367" y="660"/>
                  </a:lnTo>
                  <a:lnTo>
                    <a:pt x="365" y="654"/>
                  </a:lnTo>
                  <a:lnTo>
                    <a:pt x="363" y="649"/>
                  </a:lnTo>
                  <a:lnTo>
                    <a:pt x="359" y="639"/>
                  </a:lnTo>
                  <a:lnTo>
                    <a:pt x="357" y="632"/>
                  </a:lnTo>
                  <a:lnTo>
                    <a:pt x="353" y="624"/>
                  </a:lnTo>
                  <a:lnTo>
                    <a:pt x="352" y="616"/>
                  </a:lnTo>
                  <a:lnTo>
                    <a:pt x="346" y="607"/>
                  </a:lnTo>
                  <a:lnTo>
                    <a:pt x="344" y="599"/>
                  </a:lnTo>
                  <a:lnTo>
                    <a:pt x="340" y="590"/>
                  </a:lnTo>
                  <a:lnTo>
                    <a:pt x="336" y="582"/>
                  </a:lnTo>
                  <a:lnTo>
                    <a:pt x="333" y="573"/>
                  </a:lnTo>
                  <a:lnTo>
                    <a:pt x="329" y="561"/>
                  </a:lnTo>
                  <a:lnTo>
                    <a:pt x="325" y="552"/>
                  </a:lnTo>
                  <a:lnTo>
                    <a:pt x="321" y="542"/>
                  </a:lnTo>
                  <a:lnTo>
                    <a:pt x="315" y="531"/>
                  </a:lnTo>
                  <a:lnTo>
                    <a:pt x="312" y="521"/>
                  </a:lnTo>
                  <a:lnTo>
                    <a:pt x="306" y="510"/>
                  </a:lnTo>
                  <a:lnTo>
                    <a:pt x="302" y="500"/>
                  </a:lnTo>
                  <a:lnTo>
                    <a:pt x="296" y="489"/>
                  </a:lnTo>
                  <a:lnTo>
                    <a:pt x="291" y="478"/>
                  </a:lnTo>
                  <a:lnTo>
                    <a:pt x="285" y="464"/>
                  </a:lnTo>
                  <a:lnTo>
                    <a:pt x="279" y="453"/>
                  </a:lnTo>
                  <a:lnTo>
                    <a:pt x="274" y="441"/>
                  </a:lnTo>
                  <a:lnTo>
                    <a:pt x="268" y="430"/>
                  </a:lnTo>
                  <a:lnTo>
                    <a:pt x="262" y="419"/>
                  </a:lnTo>
                  <a:lnTo>
                    <a:pt x="256" y="407"/>
                  </a:lnTo>
                  <a:lnTo>
                    <a:pt x="249" y="394"/>
                  </a:lnTo>
                  <a:lnTo>
                    <a:pt x="243" y="382"/>
                  </a:lnTo>
                  <a:lnTo>
                    <a:pt x="236" y="369"/>
                  </a:lnTo>
                  <a:lnTo>
                    <a:pt x="230" y="358"/>
                  </a:lnTo>
                  <a:lnTo>
                    <a:pt x="222" y="346"/>
                  </a:lnTo>
                  <a:lnTo>
                    <a:pt x="215" y="333"/>
                  </a:lnTo>
                  <a:lnTo>
                    <a:pt x="209" y="322"/>
                  </a:lnTo>
                  <a:lnTo>
                    <a:pt x="201" y="310"/>
                  </a:lnTo>
                  <a:lnTo>
                    <a:pt x="194" y="297"/>
                  </a:lnTo>
                  <a:lnTo>
                    <a:pt x="186" y="285"/>
                  </a:lnTo>
                  <a:lnTo>
                    <a:pt x="178" y="272"/>
                  </a:lnTo>
                  <a:lnTo>
                    <a:pt x="171" y="259"/>
                  </a:lnTo>
                  <a:lnTo>
                    <a:pt x="161" y="247"/>
                  </a:lnTo>
                  <a:lnTo>
                    <a:pt x="154" y="236"/>
                  </a:lnTo>
                  <a:lnTo>
                    <a:pt x="146" y="225"/>
                  </a:lnTo>
                  <a:lnTo>
                    <a:pt x="139" y="213"/>
                  </a:lnTo>
                  <a:lnTo>
                    <a:pt x="129" y="200"/>
                  </a:lnTo>
                  <a:lnTo>
                    <a:pt x="121" y="189"/>
                  </a:lnTo>
                  <a:lnTo>
                    <a:pt x="112" y="177"/>
                  </a:lnTo>
                  <a:lnTo>
                    <a:pt x="104" y="166"/>
                  </a:lnTo>
                  <a:lnTo>
                    <a:pt x="93" y="154"/>
                  </a:lnTo>
                  <a:lnTo>
                    <a:pt x="85" y="143"/>
                  </a:lnTo>
                  <a:lnTo>
                    <a:pt x="76" y="133"/>
                  </a:lnTo>
                  <a:lnTo>
                    <a:pt x="66" y="12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72"/>
            <p:cNvSpPr>
              <a:spLocks/>
            </p:cNvSpPr>
            <p:nvPr/>
          </p:nvSpPr>
          <p:spPr bwMode="auto">
            <a:xfrm>
              <a:off x="2696" y="2169"/>
              <a:ext cx="67" cy="55"/>
            </a:xfrm>
            <a:custGeom>
              <a:avLst/>
              <a:gdLst>
                <a:gd name="T0" fmla="*/ 1 w 133"/>
                <a:gd name="T1" fmla="*/ 1 h 110"/>
                <a:gd name="T2" fmla="*/ 0 w 133"/>
                <a:gd name="T3" fmla="*/ 0 h 110"/>
                <a:gd name="T4" fmla="*/ 1 w 133"/>
                <a:gd name="T5" fmla="*/ 1 h 110"/>
                <a:gd name="T6" fmla="*/ 1 w 133"/>
                <a:gd name="T7" fmla="*/ 1 h 110"/>
                <a:gd name="T8" fmla="*/ 1 w 133"/>
                <a:gd name="T9" fmla="*/ 1 h 110"/>
                <a:gd name="T10" fmla="*/ 1 w 133"/>
                <a:gd name="T11" fmla="*/ 1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" h="110">
                  <a:moveTo>
                    <a:pt x="129" y="110"/>
                  </a:moveTo>
                  <a:lnTo>
                    <a:pt x="0" y="0"/>
                  </a:lnTo>
                  <a:lnTo>
                    <a:pt x="30" y="4"/>
                  </a:lnTo>
                  <a:lnTo>
                    <a:pt x="133" y="72"/>
                  </a:lnTo>
                  <a:lnTo>
                    <a:pt x="129" y="110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73"/>
            <p:cNvSpPr>
              <a:spLocks/>
            </p:cNvSpPr>
            <p:nvPr/>
          </p:nvSpPr>
          <p:spPr bwMode="auto">
            <a:xfrm>
              <a:off x="2884" y="2283"/>
              <a:ext cx="669" cy="274"/>
            </a:xfrm>
            <a:custGeom>
              <a:avLst/>
              <a:gdLst>
                <a:gd name="T0" fmla="*/ 0 w 1339"/>
                <a:gd name="T1" fmla="*/ 0 h 550"/>
                <a:gd name="T2" fmla="*/ 0 w 1339"/>
                <a:gd name="T3" fmla="*/ 0 h 550"/>
                <a:gd name="T4" fmla="*/ 0 w 1339"/>
                <a:gd name="T5" fmla="*/ 0 h 550"/>
                <a:gd name="T6" fmla="*/ 0 w 1339"/>
                <a:gd name="T7" fmla="*/ 0 h 550"/>
                <a:gd name="T8" fmla="*/ 0 w 1339"/>
                <a:gd name="T9" fmla="*/ 0 h 550"/>
                <a:gd name="T10" fmla="*/ 0 w 1339"/>
                <a:gd name="T11" fmla="*/ 0 h 550"/>
                <a:gd name="T12" fmla="*/ 0 w 1339"/>
                <a:gd name="T13" fmla="*/ 0 h 550"/>
                <a:gd name="T14" fmla="*/ 0 w 1339"/>
                <a:gd name="T15" fmla="*/ 0 h 550"/>
                <a:gd name="T16" fmla="*/ 0 w 1339"/>
                <a:gd name="T17" fmla="*/ 0 h 550"/>
                <a:gd name="T18" fmla="*/ 0 w 1339"/>
                <a:gd name="T19" fmla="*/ 0 h 550"/>
                <a:gd name="T20" fmla="*/ 0 w 1339"/>
                <a:gd name="T21" fmla="*/ 0 h 550"/>
                <a:gd name="T22" fmla="*/ 0 w 1339"/>
                <a:gd name="T23" fmla="*/ 0 h 550"/>
                <a:gd name="T24" fmla="*/ 0 w 1339"/>
                <a:gd name="T25" fmla="*/ 0 h 550"/>
                <a:gd name="T26" fmla="*/ 0 w 1339"/>
                <a:gd name="T27" fmla="*/ 0 h 550"/>
                <a:gd name="T28" fmla="*/ 0 w 1339"/>
                <a:gd name="T29" fmla="*/ 0 h 550"/>
                <a:gd name="T30" fmla="*/ 0 w 1339"/>
                <a:gd name="T31" fmla="*/ 0 h 550"/>
                <a:gd name="T32" fmla="*/ 0 w 1339"/>
                <a:gd name="T33" fmla="*/ 0 h 550"/>
                <a:gd name="T34" fmla="*/ 1 w 1339"/>
                <a:gd name="T35" fmla="*/ 0 h 550"/>
                <a:gd name="T36" fmla="*/ 1 w 1339"/>
                <a:gd name="T37" fmla="*/ 0 h 550"/>
                <a:gd name="T38" fmla="*/ 1 w 1339"/>
                <a:gd name="T39" fmla="*/ 0 h 550"/>
                <a:gd name="T40" fmla="*/ 1 w 1339"/>
                <a:gd name="T41" fmla="*/ 0 h 550"/>
                <a:gd name="T42" fmla="*/ 1 w 1339"/>
                <a:gd name="T43" fmla="*/ 0 h 550"/>
                <a:gd name="T44" fmla="*/ 1 w 1339"/>
                <a:gd name="T45" fmla="*/ 0 h 550"/>
                <a:gd name="T46" fmla="*/ 1 w 1339"/>
                <a:gd name="T47" fmla="*/ 0 h 550"/>
                <a:gd name="T48" fmla="*/ 1 w 1339"/>
                <a:gd name="T49" fmla="*/ 0 h 550"/>
                <a:gd name="T50" fmla="*/ 1 w 1339"/>
                <a:gd name="T51" fmla="*/ 0 h 550"/>
                <a:gd name="T52" fmla="*/ 0 w 1339"/>
                <a:gd name="T53" fmla="*/ 0 h 550"/>
                <a:gd name="T54" fmla="*/ 0 w 1339"/>
                <a:gd name="T55" fmla="*/ 0 h 550"/>
                <a:gd name="T56" fmla="*/ 0 w 1339"/>
                <a:gd name="T57" fmla="*/ 0 h 550"/>
                <a:gd name="T58" fmla="*/ 0 w 1339"/>
                <a:gd name="T59" fmla="*/ 0 h 550"/>
                <a:gd name="T60" fmla="*/ 0 w 1339"/>
                <a:gd name="T61" fmla="*/ 0 h 550"/>
                <a:gd name="T62" fmla="*/ 1 w 1339"/>
                <a:gd name="T63" fmla="*/ 0 h 550"/>
                <a:gd name="T64" fmla="*/ 1 w 1339"/>
                <a:gd name="T65" fmla="*/ 0 h 550"/>
                <a:gd name="T66" fmla="*/ 1 w 1339"/>
                <a:gd name="T67" fmla="*/ 0 h 550"/>
                <a:gd name="T68" fmla="*/ 1 w 1339"/>
                <a:gd name="T69" fmla="*/ 0 h 550"/>
                <a:gd name="T70" fmla="*/ 1 w 1339"/>
                <a:gd name="T71" fmla="*/ 0 h 550"/>
                <a:gd name="T72" fmla="*/ 1 w 1339"/>
                <a:gd name="T73" fmla="*/ 0 h 550"/>
                <a:gd name="T74" fmla="*/ 1 w 1339"/>
                <a:gd name="T75" fmla="*/ 0 h 550"/>
                <a:gd name="T76" fmla="*/ 1 w 1339"/>
                <a:gd name="T77" fmla="*/ 0 h 550"/>
                <a:gd name="T78" fmla="*/ 1 w 1339"/>
                <a:gd name="T79" fmla="*/ 0 h 550"/>
                <a:gd name="T80" fmla="*/ 1 w 1339"/>
                <a:gd name="T81" fmla="*/ 0 h 550"/>
                <a:gd name="T82" fmla="*/ 1 w 1339"/>
                <a:gd name="T83" fmla="*/ 0 h 550"/>
                <a:gd name="T84" fmla="*/ 1 w 1339"/>
                <a:gd name="T85" fmla="*/ 0 h 550"/>
                <a:gd name="T86" fmla="*/ 0 w 1339"/>
                <a:gd name="T87" fmla="*/ 0 h 550"/>
                <a:gd name="T88" fmla="*/ 0 w 1339"/>
                <a:gd name="T89" fmla="*/ 0 h 550"/>
                <a:gd name="T90" fmla="*/ 0 w 1339"/>
                <a:gd name="T91" fmla="*/ 0 h 550"/>
                <a:gd name="T92" fmla="*/ 0 w 1339"/>
                <a:gd name="T93" fmla="*/ 0 h 550"/>
                <a:gd name="T94" fmla="*/ 0 w 1339"/>
                <a:gd name="T95" fmla="*/ 0 h 550"/>
                <a:gd name="T96" fmla="*/ 0 w 1339"/>
                <a:gd name="T97" fmla="*/ 0 h 550"/>
                <a:gd name="T98" fmla="*/ 0 w 1339"/>
                <a:gd name="T99" fmla="*/ 0 h 550"/>
                <a:gd name="T100" fmla="*/ 0 w 1339"/>
                <a:gd name="T101" fmla="*/ 0 h 550"/>
                <a:gd name="T102" fmla="*/ 0 w 1339"/>
                <a:gd name="T103" fmla="*/ 0 h 550"/>
                <a:gd name="T104" fmla="*/ 0 w 1339"/>
                <a:gd name="T105" fmla="*/ 0 h 550"/>
                <a:gd name="T106" fmla="*/ 0 w 1339"/>
                <a:gd name="T107" fmla="*/ 0 h 550"/>
                <a:gd name="T108" fmla="*/ 0 w 1339"/>
                <a:gd name="T109" fmla="*/ 0 h 550"/>
                <a:gd name="T110" fmla="*/ 0 w 1339"/>
                <a:gd name="T111" fmla="*/ 0 h 550"/>
                <a:gd name="T112" fmla="*/ 0 w 1339"/>
                <a:gd name="T113" fmla="*/ 0 h 550"/>
                <a:gd name="T114" fmla="*/ 0 w 1339"/>
                <a:gd name="T115" fmla="*/ 0 h 55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39" h="550">
                  <a:moveTo>
                    <a:pt x="0" y="101"/>
                  </a:moveTo>
                  <a:lnTo>
                    <a:pt x="14" y="65"/>
                  </a:lnTo>
                  <a:lnTo>
                    <a:pt x="16" y="69"/>
                  </a:lnTo>
                  <a:lnTo>
                    <a:pt x="18" y="71"/>
                  </a:lnTo>
                  <a:lnTo>
                    <a:pt x="23" y="74"/>
                  </a:lnTo>
                  <a:lnTo>
                    <a:pt x="27" y="80"/>
                  </a:lnTo>
                  <a:lnTo>
                    <a:pt x="35" y="88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44" y="99"/>
                  </a:lnTo>
                  <a:lnTo>
                    <a:pt x="50" y="105"/>
                  </a:lnTo>
                  <a:lnTo>
                    <a:pt x="54" y="109"/>
                  </a:lnTo>
                  <a:lnTo>
                    <a:pt x="58" y="113"/>
                  </a:lnTo>
                  <a:lnTo>
                    <a:pt x="61" y="118"/>
                  </a:lnTo>
                  <a:lnTo>
                    <a:pt x="67" y="124"/>
                  </a:lnTo>
                  <a:lnTo>
                    <a:pt x="73" y="130"/>
                  </a:lnTo>
                  <a:lnTo>
                    <a:pt x="77" y="135"/>
                  </a:lnTo>
                  <a:lnTo>
                    <a:pt x="82" y="141"/>
                  </a:lnTo>
                  <a:lnTo>
                    <a:pt x="88" y="149"/>
                  </a:lnTo>
                  <a:lnTo>
                    <a:pt x="94" y="154"/>
                  </a:lnTo>
                  <a:lnTo>
                    <a:pt x="99" y="162"/>
                  </a:lnTo>
                  <a:lnTo>
                    <a:pt x="105" y="170"/>
                  </a:lnTo>
                  <a:lnTo>
                    <a:pt x="113" y="177"/>
                  </a:lnTo>
                  <a:lnTo>
                    <a:pt x="118" y="183"/>
                  </a:lnTo>
                  <a:lnTo>
                    <a:pt x="124" y="190"/>
                  </a:lnTo>
                  <a:lnTo>
                    <a:pt x="132" y="198"/>
                  </a:lnTo>
                  <a:lnTo>
                    <a:pt x="137" y="208"/>
                  </a:lnTo>
                  <a:lnTo>
                    <a:pt x="145" y="215"/>
                  </a:lnTo>
                  <a:lnTo>
                    <a:pt x="151" y="223"/>
                  </a:lnTo>
                  <a:lnTo>
                    <a:pt x="156" y="230"/>
                  </a:lnTo>
                  <a:lnTo>
                    <a:pt x="164" y="238"/>
                  </a:lnTo>
                  <a:lnTo>
                    <a:pt x="172" y="248"/>
                  </a:lnTo>
                  <a:lnTo>
                    <a:pt x="177" y="255"/>
                  </a:lnTo>
                  <a:lnTo>
                    <a:pt x="185" y="265"/>
                  </a:lnTo>
                  <a:lnTo>
                    <a:pt x="193" y="274"/>
                  </a:lnTo>
                  <a:lnTo>
                    <a:pt x="200" y="282"/>
                  </a:lnTo>
                  <a:lnTo>
                    <a:pt x="206" y="291"/>
                  </a:lnTo>
                  <a:lnTo>
                    <a:pt x="213" y="299"/>
                  </a:lnTo>
                  <a:lnTo>
                    <a:pt x="221" y="308"/>
                  </a:lnTo>
                  <a:lnTo>
                    <a:pt x="227" y="318"/>
                  </a:lnTo>
                  <a:lnTo>
                    <a:pt x="234" y="327"/>
                  </a:lnTo>
                  <a:lnTo>
                    <a:pt x="242" y="337"/>
                  </a:lnTo>
                  <a:lnTo>
                    <a:pt x="250" y="346"/>
                  </a:lnTo>
                  <a:lnTo>
                    <a:pt x="257" y="356"/>
                  </a:lnTo>
                  <a:lnTo>
                    <a:pt x="265" y="364"/>
                  </a:lnTo>
                  <a:lnTo>
                    <a:pt x="270" y="373"/>
                  </a:lnTo>
                  <a:lnTo>
                    <a:pt x="278" y="383"/>
                  </a:lnTo>
                  <a:lnTo>
                    <a:pt x="284" y="394"/>
                  </a:lnTo>
                  <a:lnTo>
                    <a:pt x="291" y="403"/>
                  </a:lnTo>
                  <a:lnTo>
                    <a:pt x="299" y="413"/>
                  </a:lnTo>
                  <a:lnTo>
                    <a:pt x="307" y="422"/>
                  </a:lnTo>
                  <a:lnTo>
                    <a:pt x="312" y="432"/>
                  </a:lnTo>
                  <a:lnTo>
                    <a:pt x="320" y="441"/>
                  </a:lnTo>
                  <a:lnTo>
                    <a:pt x="326" y="451"/>
                  </a:lnTo>
                  <a:lnTo>
                    <a:pt x="333" y="461"/>
                  </a:lnTo>
                  <a:lnTo>
                    <a:pt x="339" y="470"/>
                  </a:lnTo>
                  <a:lnTo>
                    <a:pt x="347" y="480"/>
                  </a:lnTo>
                  <a:lnTo>
                    <a:pt x="352" y="491"/>
                  </a:lnTo>
                  <a:lnTo>
                    <a:pt x="360" y="500"/>
                  </a:lnTo>
                  <a:lnTo>
                    <a:pt x="360" y="499"/>
                  </a:lnTo>
                  <a:lnTo>
                    <a:pt x="366" y="499"/>
                  </a:lnTo>
                  <a:lnTo>
                    <a:pt x="367" y="497"/>
                  </a:lnTo>
                  <a:lnTo>
                    <a:pt x="373" y="495"/>
                  </a:lnTo>
                  <a:lnTo>
                    <a:pt x="379" y="493"/>
                  </a:lnTo>
                  <a:lnTo>
                    <a:pt x="386" y="491"/>
                  </a:lnTo>
                  <a:lnTo>
                    <a:pt x="392" y="487"/>
                  </a:lnTo>
                  <a:lnTo>
                    <a:pt x="400" y="485"/>
                  </a:lnTo>
                  <a:lnTo>
                    <a:pt x="407" y="481"/>
                  </a:lnTo>
                  <a:lnTo>
                    <a:pt x="417" y="480"/>
                  </a:lnTo>
                  <a:lnTo>
                    <a:pt x="426" y="476"/>
                  </a:lnTo>
                  <a:lnTo>
                    <a:pt x="436" y="472"/>
                  </a:lnTo>
                  <a:lnTo>
                    <a:pt x="447" y="470"/>
                  </a:lnTo>
                  <a:lnTo>
                    <a:pt x="459" y="466"/>
                  </a:lnTo>
                  <a:lnTo>
                    <a:pt x="470" y="462"/>
                  </a:lnTo>
                  <a:lnTo>
                    <a:pt x="483" y="459"/>
                  </a:lnTo>
                  <a:lnTo>
                    <a:pt x="495" y="453"/>
                  </a:lnTo>
                  <a:lnTo>
                    <a:pt x="510" y="449"/>
                  </a:lnTo>
                  <a:lnTo>
                    <a:pt x="523" y="445"/>
                  </a:lnTo>
                  <a:lnTo>
                    <a:pt x="539" y="441"/>
                  </a:lnTo>
                  <a:lnTo>
                    <a:pt x="552" y="436"/>
                  </a:lnTo>
                  <a:lnTo>
                    <a:pt x="569" y="432"/>
                  </a:lnTo>
                  <a:lnTo>
                    <a:pt x="582" y="426"/>
                  </a:lnTo>
                  <a:lnTo>
                    <a:pt x="599" y="422"/>
                  </a:lnTo>
                  <a:lnTo>
                    <a:pt x="615" y="417"/>
                  </a:lnTo>
                  <a:lnTo>
                    <a:pt x="634" y="411"/>
                  </a:lnTo>
                  <a:lnTo>
                    <a:pt x="649" y="407"/>
                  </a:lnTo>
                  <a:lnTo>
                    <a:pt x="666" y="402"/>
                  </a:lnTo>
                  <a:lnTo>
                    <a:pt x="685" y="396"/>
                  </a:lnTo>
                  <a:lnTo>
                    <a:pt x="704" y="392"/>
                  </a:lnTo>
                  <a:lnTo>
                    <a:pt x="721" y="386"/>
                  </a:lnTo>
                  <a:lnTo>
                    <a:pt x="738" y="383"/>
                  </a:lnTo>
                  <a:lnTo>
                    <a:pt x="757" y="375"/>
                  </a:lnTo>
                  <a:lnTo>
                    <a:pt x="776" y="371"/>
                  </a:lnTo>
                  <a:lnTo>
                    <a:pt x="793" y="365"/>
                  </a:lnTo>
                  <a:lnTo>
                    <a:pt x="814" y="362"/>
                  </a:lnTo>
                  <a:lnTo>
                    <a:pt x="831" y="356"/>
                  </a:lnTo>
                  <a:lnTo>
                    <a:pt x="852" y="350"/>
                  </a:lnTo>
                  <a:lnTo>
                    <a:pt x="871" y="346"/>
                  </a:lnTo>
                  <a:lnTo>
                    <a:pt x="890" y="341"/>
                  </a:lnTo>
                  <a:lnTo>
                    <a:pt x="909" y="337"/>
                  </a:lnTo>
                  <a:lnTo>
                    <a:pt x="928" y="331"/>
                  </a:lnTo>
                  <a:lnTo>
                    <a:pt x="947" y="327"/>
                  </a:lnTo>
                  <a:lnTo>
                    <a:pt x="968" y="324"/>
                  </a:lnTo>
                  <a:lnTo>
                    <a:pt x="987" y="318"/>
                  </a:lnTo>
                  <a:lnTo>
                    <a:pt x="1006" y="316"/>
                  </a:lnTo>
                  <a:lnTo>
                    <a:pt x="1025" y="310"/>
                  </a:lnTo>
                  <a:lnTo>
                    <a:pt x="1044" y="306"/>
                  </a:lnTo>
                  <a:lnTo>
                    <a:pt x="1063" y="303"/>
                  </a:lnTo>
                  <a:lnTo>
                    <a:pt x="1082" y="301"/>
                  </a:lnTo>
                  <a:lnTo>
                    <a:pt x="1100" y="297"/>
                  </a:lnTo>
                  <a:lnTo>
                    <a:pt x="1119" y="293"/>
                  </a:lnTo>
                  <a:lnTo>
                    <a:pt x="1136" y="291"/>
                  </a:lnTo>
                  <a:lnTo>
                    <a:pt x="1155" y="287"/>
                  </a:lnTo>
                  <a:lnTo>
                    <a:pt x="1172" y="286"/>
                  </a:lnTo>
                  <a:lnTo>
                    <a:pt x="1189" y="284"/>
                  </a:lnTo>
                  <a:lnTo>
                    <a:pt x="1206" y="280"/>
                  </a:lnTo>
                  <a:lnTo>
                    <a:pt x="1223" y="280"/>
                  </a:lnTo>
                  <a:lnTo>
                    <a:pt x="1238" y="278"/>
                  </a:lnTo>
                  <a:lnTo>
                    <a:pt x="1255" y="276"/>
                  </a:lnTo>
                  <a:lnTo>
                    <a:pt x="1271" y="276"/>
                  </a:lnTo>
                  <a:lnTo>
                    <a:pt x="1288" y="276"/>
                  </a:lnTo>
                  <a:lnTo>
                    <a:pt x="1284" y="274"/>
                  </a:lnTo>
                  <a:lnTo>
                    <a:pt x="1278" y="267"/>
                  </a:lnTo>
                  <a:lnTo>
                    <a:pt x="1273" y="263"/>
                  </a:lnTo>
                  <a:lnTo>
                    <a:pt x="1267" y="259"/>
                  </a:lnTo>
                  <a:lnTo>
                    <a:pt x="1261" y="253"/>
                  </a:lnTo>
                  <a:lnTo>
                    <a:pt x="1255" y="248"/>
                  </a:lnTo>
                  <a:lnTo>
                    <a:pt x="1246" y="240"/>
                  </a:lnTo>
                  <a:lnTo>
                    <a:pt x="1236" y="232"/>
                  </a:lnTo>
                  <a:lnTo>
                    <a:pt x="1233" y="227"/>
                  </a:lnTo>
                  <a:lnTo>
                    <a:pt x="1227" y="223"/>
                  </a:lnTo>
                  <a:lnTo>
                    <a:pt x="1223" y="219"/>
                  </a:lnTo>
                  <a:lnTo>
                    <a:pt x="1217" y="215"/>
                  </a:lnTo>
                  <a:lnTo>
                    <a:pt x="1212" y="209"/>
                  </a:lnTo>
                  <a:lnTo>
                    <a:pt x="1206" y="206"/>
                  </a:lnTo>
                  <a:lnTo>
                    <a:pt x="1200" y="200"/>
                  </a:lnTo>
                  <a:lnTo>
                    <a:pt x="1195" y="196"/>
                  </a:lnTo>
                  <a:lnTo>
                    <a:pt x="1189" y="190"/>
                  </a:lnTo>
                  <a:lnTo>
                    <a:pt x="1183" y="187"/>
                  </a:lnTo>
                  <a:lnTo>
                    <a:pt x="1176" y="181"/>
                  </a:lnTo>
                  <a:lnTo>
                    <a:pt x="1170" y="177"/>
                  </a:lnTo>
                  <a:lnTo>
                    <a:pt x="1162" y="171"/>
                  </a:lnTo>
                  <a:lnTo>
                    <a:pt x="1157" y="166"/>
                  </a:lnTo>
                  <a:lnTo>
                    <a:pt x="1149" y="160"/>
                  </a:lnTo>
                  <a:lnTo>
                    <a:pt x="1143" y="154"/>
                  </a:lnTo>
                  <a:lnTo>
                    <a:pt x="1136" y="149"/>
                  </a:lnTo>
                  <a:lnTo>
                    <a:pt x="1128" y="145"/>
                  </a:lnTo>
                  <a:lnTo>
                    <a:pt x="1120" y="139"/>
                  </a:lnTo>
                  <a:lnTo>
                    <a:pt x="1115" y="133"/>
                  </a:lnTo>
                  <a:lnTo>
                    <a:pt x="1105" y="126"/>
                  </a:lnTo>
                  <a:lnTo>
                    <a:pt x="1098" y="122"/>
                  </a:lnTo>
                  <a:lnTo>
                    <a:pt x="1090" y="114"/>
                  </a:lnTo>
                  <a:lnTo>
                    <a:pt x="1084" y="111"/>
                  </a:lnTo>
                  <a:lnTo>
                    <a:pt x="1075" y="105"/>
                  </a:lnTo>
                  <a:lnTo>
                    <a:pt x="1067" y="99"/>
                  </a:lnTo>
                  <a:lnTo>
                    <a:pt x="1060" y="93"/>
                  </a:lnTo>
                  <a:lnTo>
                    <a:pt x="1052" y="88"/>
                  </a:lnTo>
                  <a:lnTo>
                    <a:pt x="1042" y="82"/>
                  </a:lnTo>
                  <a:lnTo>
                    <a:pt x="1035" y="74"/>
                  </a:lnTo>
                  <a:lnTo>
                    <a:pt x="1027" y="69"/>
                  </a:lnTo>
                  <a:lnTo>
                    <a:pt x="1020" y="65"/>
                  </a:lnTo>
                  <a:lnTo>
                    <a:pt x="1010" y="59"/>
                  </a:lnTo>
                  <a:lnTo>
                    <a:pt x="1001" y="54"/>
                  </a:lnTo>
                  <a:lnTo>
                    <a:pt x="993" y="48"/>
                  </a:lnTo>
                  <a:lnTo>
                    <a:pt x="985" y="42"/>
                  </a:lnTo>
                  <a:lnTo>
                    <a:pt x="976" y="36"/>
                  </a:lnTo>
                  <a:lnTo>
                    <a:pt x="968" y="31"/>
                  </a:lnTo>
                  <a:lnTo>
                    <a:pt x="959" y="25"/>
                  </a:lnTo>
                  <a:lnTo>
                    <a:pt x="951" y="19"/>
                  </a:lnTo>
                  <a:lnTo>
                    <a:pt x="942" y="16"/>
                  </a:lnTo>
                  <a:lnTo>
                    <a:pt x="934" y="10"/>
                  </a:lnTo>
                  <a:lnTo>
                    <a:pt x="925" y="4"/>
                  </a:lnTo>
                  <a:lnTo>
                    <a:pt x="917" y="0"/>
                  </a:lnTo>
                  <a:lnTo>
                    <a:pt x="957" y="4"/>
                  </a:lnTo>
                  <a:lnTo>
                    <a:pt x="959" y="6"/>
                  </a:lnTo>
                  <a:lnTo>
                    <a:pt x="963" y="8"/>
                  </a:lnTo>
                  <a:lnTo>
                    <a:pt x="968" y="12"/>
                  </a:lnTo>
                  <a:lnTo>
                    <a:pt x="972" y="16"/>
                  </a:lnTo>
                  <a:lnTo>
                    <a:pt x="980" y="19"/>
                  </a:lnTo>
                  <a:lnTo>
                    <a:pt x="984" y="23"/>
                  </a:lnTo>
                  <a:lnTo>
                    <a:pt x="989" y="25"/>
                  </a:lnTo>
                  <a:lnTo>
                    <a:pt x="993" y="29"/>
                  </a:lnTo>
                  <a:lnTo>
                    <a:pt x="999" y="31"/>
                  </a:lnTo>
                  <a:lnTo>
                    <a:pt x="1003" y="35"/>
                  </a:lnTo>
                  <a:lnTo>
                    <a:pt x="1008" y="36"/>
                  </a:lnTo>
                  <a:lnTo>
                    <a:pt x="1014" y="40"/>
                  </a:lnTo>
                  <a:lnTo>
                    <a:pt x="1020" y="46"/>
                  </a:lnTo>
                  <a:lnTo>
                    <a:pt x="1023" y="50"/>
                  </a:lnTo>
                  <a:lnTo>
                    <a:pt x="1031" y="54"/>
                  </a:lnTo>
                  <a:lnTo>
                    <a:pt x="1037" y="57"/>
                  </a:lnTo>
                  <a:lnTo>
                    <a:pt x="1044" y="63"/>
                  </a:lnTo>
                  <a:lnTo>
                    <a:pt x="1050" y="67"/>
                  </a:lnTo>
                  <a:lnTo>
                    <a:pt x="1056" y="71"/>
                  </a:lnTo>
                  <a:lnTo>
                    <a:pt x="1063" y="74"/>
                  </a:lnTo>
                  <a:lnTo>
                    <a:pt x="1071" y="80"/>
                  </a:lnTo>
                  <a:lnTo>
                    <a:pt x="1079" y="86"/>
                  </a:lnTo>
                  <a:lnTo>
                    <a:pt x="1084" y="90"/>
                  </a:lnTo>
                  <a:lnTo>
                    <a:pt x="1092" y="95"/>
                  </a:lnTo>
                  <a:lnTo>
                    <a:pt x="1101" y="101"/>
                  </a:lnTo>
                  <a:lnTo>
                    <a:pt x="1109" y="107"/>
                  </a:lnTo>
                  <a:lnTo>
                    <a:pt x="1117" y="113"/>
                  </a:lnTo>
                  <a:lnTo>
                    <a:pt x="1124" y="118"/>
                  </a:lnTo>
                  <a:lnTo>
                    <a:pt x="1130" y="124"/>
                  </a:lnTo>
                  <a:lnTo>
                    <a:pt x="1138" y="128"/>
                  </a:lnTo>
                  <a:lnTo>
                    <a:pt x="1147" y="133"/>
                  </a:lnTo>
                  <a:lnTo>
                    <a:pt x="1155" y="139"/>
                  </a:lnTo>
                  <a:lnTo>
                    <a:pt x="1162" y="147"/>
                  </a:lnTo>
                  <a:lnTo>
                    <a:pt x="1170" y="152"/>
                  </a:lnTo>
                  <a:lnTo>
                    <a:pt x="1177" y="158"/>
                  </a:lnTo>
                  <a:lnTo>
                    <a:pt x="1185" y="164"/>
                  </a:lnTo>
                  <a:lnTo>
                    <a:pt x="1193" y="171"/>
                  </a:lnTo>
                  <a:lnTo>
                    <a:pt x="1200" y="177"/>
                  </a:lnTo>
                  <a:lnTo>
                    <a:pt x="1210" y="183"/>
                  </a:lnTo>
                  <a:lnTo>
                    <a:pt x="1217" y="189"/>
                  </a:lnTo>
                  <a:lnTo>
                    <a:pt x="1225" y="196"/>
                  </a:lnTo>
                  <a:lnTo>
                    <a:pt x="1233" y="202"/>
                  </a:lnTo>
                  <a:lnTo>
                    <a:pt x="1240" y="209"/>
                  </a:lnTo>
                  <a:lnTo>
                    <a:pt x="1248" y="215"/>
                  </a:lnTo>
                  <a:lnTo>
                    <a:pt x="1255" y="221"/>
                  </a:lnTo>
                  <a:lnTo>
                    <a:pt x="1263" y="227"/>
                  </a:lnTo>
                  <a:lnTo>
                    <a:pt x="1271" y="234"/>
                  </a:lnTo>
                  <a:lnTo>
                    <a:pt x="1278" y="240"/>
                  </a:lnTo>
                  <a:lnTo>
                    <a:pt x="1286" y="248"/>
                  </a:lnTo>
                  <a:lnTo>
                    <a:pt x="1292" y="253"/>
                  </a:lnTo>
                  <a:lnTo>
                    <a:pt x="1299" y="259"/>
                  </a:lnTo>
                  <a:lnTo>
                    <a:pt x="1305" y="267"/>
                  </a:lnTo>
                  <a:lnTo>
                    <a:pt x="1312" y="272"/>
                  </a:lnTo>
                  <a:lnTo>
                    <a:pt x="1318" y="278"/>
                  </a:lnTo>
                  <a:lnTo>
                    <a:pt x="1326" y="286"/>
                  </a:lnTo>
                  <a:lnTo>
                    <a:pt x="1332" y="291"/>
                  </a:lnTo>
                  <a:lnTo>
                    <a:pt x="1339" y="299"/>
                  </a:lnTo>
                  <a:lnTo>
                    <a:pt x="1337" y="297"/>
                  </a:lnTo>
                  <a:lnTo>
                    <a:pt x="1335" y="297"/>
                  </a:lnTo>
                  <a:lnTo>
                    <a:pt x="1332" y="297"/>
                  </a:lnTo>
                  <a:lnTo>
                    <a:pt x="1326" y="297"/>
                  </a:lnTo>
                  <a:lnTo>
                    <a:pt x="1318" y="295"/>
                  </a:lnTo>
                  <a:lnTo>
                    <a:pt x="1311" y="295"/>
                  </a:lnTo>
                  <a:lnTo>
                    <a:pt x="1305" y="295"/>
                  </a:lnTo>
                  <a:lnTo>
                    <a:pt x="1299" y="295"/>
                  </a:lnTo>
                  <a:lnTo>
                    <a:pt x="1293" y="295"/>
                  </a:lnTo>
                  <a:lnTo>
                    <a:pt x="1290" y="295"/>
                  </a:lnTo>
                  <a:lnTo>
                    <a:pt x="1282" y="295"/>
                  </a:lnTo>
                  <a:lnTo>
                    <a:pt x="1274" y="295"/>
                  </a:lnTo>
                  <a:lnTo>
                    <a:pt x="1267" y="295"/>
                  </a:lnTo>
                  <a:lnTo>
                    <a:pt x="1259" y="295"/>
                  </a:lnTo>
                  <a:lnTo>
                    <a:pt x="1250" y="295"/>
                  </a:lnTo>
                  <a:lnTo>
                    <a:pt x="1242" y="295"/>
                  </a:lnTo>
                  <a:lnTo>
                    <a:pt x="1233" y="297"/>
                  </a:lnTo>
                  <a:lnTo>
                    <a:pt x="1223" y="299"/>
                  </a:lnTo>
                  <a:lnTo>
                    <a:pt x="1212" y="299"/>
                  </a:lnTo>
                  <a:lnTo>
                    <a:pt x="1200" y="301"/>
                  </a:lnTo>
                  <a:lnTo>
                    <a:pt x="1189" y="301"/>
                  </a:lnTo>
                  <a:lnTo>
                    <a:pt x="1177" y="305"/>
                  </a:lnTo>
                  <a:lnTo>
                    <a:pt x="1164" y="305"/>
                  </a:lnTo>
                  <a:lnTo>
                    <a:pt x="1153" y="306"/>
                  </a:lnTo>
                  <a:lnTo>
                    <a:pt x="1138" y="310"/>
                  </a:lnTo>
                  <a:lnTo>
                    <a:pt x="1124" y="312"/>
                  </a:lnTo>
                  <a:lnTo>
                    <a:pt x="1109" y="314"/>
                  </a:lnTo>
                  <a:lnTo>
                    <a:pt x="1094" y="318"/>
                  </a:lnTo>
                  <a:lnTo>
                    <a:pt x="1079" y="320"/>
                  </a:lnTo>
                  <a:lnTo>
                    <a:pt x="1061" y="324"/>
                  </a:lnTo>
                  <a:lnTo>
                    <a:pt x="1044" y="325"/>
                  </a:lnTo>
                  <a:lnTo>
                    <a:pt x="1027" y="331"/>
                  </a:lnTo>
                  <a:lnTo>
                    <a:pt x="1008" y="335"/>
                  </a:lnTo>
                  <a:lnTo>
                    <a:pt x="989" y="339"/>
                  </a:lnTo>
                  <a:lnTo>
                    <a:pt x="970" y="345"/>
                  </a:lnTo>
                  <a:lnTo>
                    <a:pt x="949" y="348"/>
                  </a:lnTo>
                  <a:lnTo>
                    <a:pt x="928" y="354"/>
                  </a:lnTo>
                  <a:lnTo>
                    <a:pt x="907" y="360"/>
                  </a:lnTo>
                  <a:lnTo>
                    <a:pt x="885" y="364"/>
                  </a:lnTo>
                  <a:lnTo>
                    <a:pt x="862" y="371"/>
                  </a:lnTo>
                  <a:lnTo>
                    <a:pt x="839" y="377"/>
                  </a:lnTo>
                  <a:lnTo>
                    <a:pt x="816" y="384"/>
                  </a:lnTo>
                  <a:lnTo>
                    <a:pt x="790" y="392"/>
                  </a:lnTo>
                  <a:lnTo>
                    <a:pt x="765" y="400"/>
                  </a:lnTo>
                  <a:lnTo>
                    <a:pt x="738" y="407"/>
                  </a:lnTo>
                  <a:lnTo>
                    <a:pt x="712" y="415"/>
                  </a:lnTo>
                  <a:lnTo>
                    <a:pt x="683" y="424"/>
                  </a:lnTo>
                  <a:lnTo>
                    <a:pt x="656" y="434"/>
                  </a:lnTo>
                  <a:lnTo>
                    <a:pt x="626" y="443"/>
                  </a:lnTo>
                  <a:lnTo>
                    <a:pt x="598" y="453"/>
                  </a:lnTo>
                  <a:lnTo>
                    <a:pt x="567" y="464"/>
                  </a:lnTo>
                  <a:lnTo>
                    <a:pt x="537" y="474"/>
                  </a:lnTo>
                  <a:lnTo>
                    <a:pt x="504" y="485"/>
                  </a:lnTo>
                  <a:lnTo>
                    <a:pt x="472" y="499"/>
                  </a:lnTo>
                  <a:lnTo>
                    <a:pt x="438" y="510"/>
                  </a:lnTo>
                  <a:lnTo>
                    <a:pt x="405" y="523"/>
                  </a:lnTo>
                  <a:lnTo>
                    <a:pt x="369" y="537"/>
                  </a:lnTo>
                  <a:lnTo>
                    <a:pt x="335" y="550"/>
                  </a:lnTo>
                  <a:lnTo>
                    <a:pt x="333" y="546"/>
                  </a:lnTo>
                  <a:lnTo>
                    <a:pt x="329" y="542"/>
                  </a:lnTo>
                  <a:lnTo>
                    <a:pt x="328" y="538"/>
                  </a:lnTo>
                  <a:lnTo>
                    <a:pt x="324" y="531"/>
                  </a:lnTo>
                  <a:lnTo>
                    <a:pt x="320" y="523"/>
                  </a:lnTo>
                  <a:lnTo>
                    <a:pt x="316" y="519"/>
                  </a:lnTo>
                  <a:lnTo>
                    <a:pt x="314" y="516"/>
                  </a:lnTo>
                  <a:lnTo>
                    <a:pt x="312" y="510"/>
                  </a:lnTo>
                  <a:lnTo>
                    <a:pt x="309" y="506"/>
                  </a:lnTo>
                  <a:lnTo>
                    <a:pt x="305" y="500"/>
                  </a:lnTo>
                  <a:lnTo>
                    <a:pt x="303" y="495"/>
                  </a:lnTo>
                  <a:lnTo>
                    <a:pt x="299" y="489"/>
                  </a:lnTo>
                  <a:lnTo>
                    <a:pt x="295" y="483"/>
                  </a:lnTo>
                  <a:lnTo>
                    <a:pt x="291" y="476"/>
                  </a:lnTo>
                  <a:lnTo>
                    <a:pt x="288" y="470"/>
                  </a:lnTo>
                  <a:lnTo>
                    <a:pt x="284" y="462"/>
                  </a:lnTo>
                  <a:lnTo>
                    <a:pt x="280" y="457"/>
                  </a:lnTo>
                  <a:lnTo>
                    <a:pt x="276" y="449"/>
                  </a:lnTo>
                  <a:lnTo>
                    <a:pt x="270" y="441"/>
                  </a:lnTo>
                  <a:lnTo>
                    <a:pt x="267" y="434"/>
                  </a:lnTo>
                  <a:lnTo>
                    <a:pt x="263" y="426"/>
                  </a:lnTo>
                  <a:lnTo>
                    <a:pt x="257" y="419"/>
                  </a:lnTo>
                  <a:lnTo>
                    <a:pt x="251" y="411"/>
                  </a:lnTo>
                  <a:lnTo>
                    <a:pt x="248" y="403"/>
                  </a:lnTo>
                  <a:lnTo>
                    <a:pt x="242" y="396"/>
                  </a:lnTo>
                  <a:lnTo>
                    <a:pt x="236" y="388"/>
                  </a:lnTo>
                  <a:lnTo>
                    <a:pt x="231" y="379"/>
                  </a:lnTo>
                  <a:lnTo>
                    <a:pt x="225" y="369"/>
                  </a:lnTo>
                  <a:lnTo>
                    <a:pt x="221" y="362"/>
                  </a:lnTo>
                  <a:lnTo>
                    <a:pt x="213" y="352"/>
                  </a:lnTo>
                  <a:lnTo>
                    <a:pt x="208" y="345"/>
                  </a:lnTo>
                  <a:lnTo>
                    <a:pt x="202" y="335"/>
                  </a:lnTo>
                  <a:lnTo>
                    <a:pt x="196" y="327"/>
                  </a:lnTo>
                  <a:lnTo>
                    <a:pt x="189" y="318"/>
                  </a:lnTo>
                  <a:lnTo>
                    <a:pt x="183" y="308"/>
                  </a:lnTo>
                  <a:lnTo>
                    <a:pt x="175" y="299"/>
                  </a:lnTo>
                  <a:lnTo>
                    <a:pt x="170" y="291"/>
                  </a:lnTo>
                  <a:lnTo>
                    <a:pt x="164" y="282"/>
                  </a:lnTo>
                  <a:lnTo>
                    <a:pt x="156" y="274"/>
                  </a:lnTo>
                  <a:lnTo>
                    <a:pt x="151" y="265"/>
                  </a:lnTo>
                  <a:lnTo>
                    <a:pt x="143" y="255"/>
                  </a:lnTo>
                  <a:lnTo>
                    <a:pt x="135" y="246"/>
                  </a:lnTo>
                  <a:lnTo>
                    <a:pt x="128" y="238"/>
                  </a:lnTo>
                  <a:lnTo>
                    <a:pt x="120" y="229"/>
                  </a:lnTo>
                  <a:lnTo>
                    <a:pt x="115" y="219"/>
                  </a:lnTo>
                  <a:lnTo>
                    <a:pt x="107" y="209"/>
                  </a:lnTo>
                  <a:lnTo>
                    <a:pt x="99" y="202"/>
                  </a:lnTo>
                  <a:lnTo>
                    <a:pt x="92" y="192"/>
                  </a:lnTo>
                  <a:lnTo>
                    <a:pt x="86" y="185"/>
                  </a:lnTo>
                  <a:lnTo>
                    <a:pt x="77" y="175"/>
                  </a:lnTo>
                  <a:lnTo>
                    <a:pt x="69" y="168"/>
                  </a:lnTo>
                  <a:lnTo>
                    <a:pt x="61" y="158"/>
                  </a:lnTo>
                  <a:lnTo>
                    <a:pt x="56" y="151"/>
                  </a:lnTo>
                  <a:lnTo>
                    <a:pt x="46" y="143"/>
                  </a:lnTo>
                  <a:lnTo>
                    <a:pt x="39" y="135"/>
                  </a:lnTo>
                  <a:lnTo>
                    <a:pt x="31" y="128"/>
                  </a:lnTo>
                  <a:lnTo>
                    <a:pt x="23" y="12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3115" y="2487"/>
              <a:ext cx="447" cy="142"/>
            </a:xfrm>
            <a:custGeom>
              <a:avLst/>
              <a:gdLst>
                <a:gd name="T0" fmla="*/ 1 w 893"/>
                <a:gd name="T1" fmla="*/ 1 h 284"/>
                <a:gd name="T2" fmla="*/ 1 w 893"/>
                <a:gd name="T3" fmla="*/ 1 h 284"/>
                <a:gd name="T4" fmla="*/ 1 w 893"/>
                <a:gd name="T5" fmla="*/ 1 h 284"/>
                <a:gd name="T6" fmla="*/ 1 w 893"/>
                <a:gd name="T7" fmla="*/ 1 h 284"/>
                <a:gd name="T8" fmla="*/ 1 w 893"/>
                <a:gd name="T9" fmla="*/ 1 h 284"/>
                <a:gd name="T10" fmla="*/ 1 w 893"/>
                <a:gd name="T11" fmla="*/ 1 h 284"/>
                <a:gd name="T12" fmla="*/ 1 w 893"/>
                <a:gd name="T13" fmla="*/ 1 h 284"/>
                <a:gd name="T14" fmla="*/ 1 w 893"/>
                <a:gd name="T15" fmla="*/ 1 h 284"/>
                <a:gd name="T16" fmla="*/ 1 w 893"/>
                <a:gd name="T17" fmla="*/ 1 h 284"/>
                <a:gd name="T18" fmla="*/ 1 w 893"/>
                <a:gd name="T19" fmla="*/ 1 h 284"/>
                <a:gd name="T20" fmla="*/ 1 w 893"/>
                <a:gd name="T21" fmla="*/ 1 h 284"/>
                <a:gd name="T22" fmla="*/ 1 w 893"/>
                <a:gd name="T23" fmla="*/ 1 h 284"/>
                <a:gd name="T24" fmla="*/ 1 w 893"/>
                <a:gd name="T25" fmla="*/ 1 h 284"/>
                <a:gd name="T26" fmla="*/ 1 w 893"/>
                <a:gd name="T27" fmla="*/ 1 h 284"/>
                <a:gd name="T28" fmla="*/ 1 w 893"/>
                <a:gd name="T29" fmla="*/ 1 h 284"/>
                <a:gd name="T30" fmla="*/ 1 w 893"/>
                <a:gd name="T31" fmla="*/ 1 h 284"/>
                <a:gd name="T32" fmla="*/ 1 w 893"/>
                <a:gd name="T33" fmla="*/ 1 h 284"/>
                <a:gd name="T34" fmla="*/ 1 w 893"/>
                <a:gd name="T35" fmla="*/ 1 h 284"/>
                <a:gd name="T36" fmla="*/ 1 w 893"/>
                <a:gd name="T37" fmla="*/ 1 h 284"/>
                <a:gd name="T38" fmla="*/ 1 w 893"/>
                <a:gd name="T39" fmla="*/ 1 h 284"/>
                <a:gd name="T40" fmla="*/ 1 w 893"/>
                <a:gd name="T41" fmla="*/ 1 h 284"/>
                <a:gd name="T42" fmla="*/ 1 w 893"/>
                <a:gd name="T43" fmla="*/ 1 h 284"/>
                <a:gd name="T44" fmla="*/ 1 w 893"/>
                <a:gd name="T45" fmla="*/ 1 h 284"/>
                <a:gd name="T46" fmla="*/ 1 w 893"/>
                <a:gd name="T47" fmla="*/ 1 h 284"/>
                <a:gd name="T48" fmla="*/ 1 w 893"/>
                <a:gd name="T49" fmla="*/ 1 h 284"/>
                <a:gd name="T50" fmla="*/ 1 w 893"/>
                <a:gd name="T51" fmla="*/ 1 h 284"/>
                <a:gd name="T52" fmla="*/ 1 w 893"/>
                <a:gd name="T53" fmla="*/ 1 h 284"/>
                <a:gd name="T54" fmla="*/ 1 w 893"/>
                <a:gd name="T55" fmla="*/ 1 h 284"/>
                <a:gd name="T56" fmla="*/ 1 w 893"/>
                <a:gd name="T57" fmla="*/ 1 h 284"/>
                <a:gd name="T58" fmla="*/ 1 w 893"/>
                <a:gd name="T59" fmla="*/ 1 h 284"/>
                <a:gd name="T60" fmla="*/ 1 w 893"/>
                <a:gd name="T61" fmla="*/ 1 h 284"/>
                <a:gd name="T62" fmla="*/ 1 w 893"/>
                <a:gd name="T63" fmla="*/ 0 h 284"/>
                <a:gd name="T64" fmla="*/ 1 w 893"/>
                <a:gd name="T65" fmla="*/ 1 h 284"/>
                <a:gd name="T66" fmla="*/ 1 w 893"/>
                <a:gd name="T67" fmla="*/ 1 h 284"/>
                <a:gd name="T68" fmla="*/ 1 w 893"/>
                <a:gd name="T69" fmla="*/ 1 h 284"/>
                <a:gd name="T70" fmla="*/ 1 w 893"/>
                <a:gd name="T71" fmla="*/ 1 h 284"/>
                <a:gd name="T72" fmla="*/ 1 w 893"/>
                <a:gd name="T73" fmla="*/ 1 h 284"/>
                <a:gd name="T74" fmla="*/ 1 w 893"/>
                <a:gd name="T75" fmla="*/ 1 h 284"/>
                <a:gd name="T76" fmla="*/ 1 w 893"/>
                <a:gd name="T77" fmla="*/ 1 h 284"/>
                <a:gd name="T78" fmla="*/ 1 w 893"/>
                <a:gd name="T79" fmla="*/ 1 h 284"/>
                <a:gd name="T80" fmla="*/ 1 w 893"/>
                <a:gd name="T81" fmla="*/ 1 h 284"/>
                <a:gd name="T82" fmla="*/ 1 w 893"/>
                <a:gd name="T83" fmla="*/ 1 h 284"/>
                <a:gd name="T84" fmla="*/ 1 w 893"/>
                <a:gd name="T85" fmla="*/ 1 h 284"/>
                <a:gd name="T86" fmla="*/ 1 w 893"/>
                <a:gd name="T87" fmla="*/ 1 h 284"/>
                <a:gd name="T88" fmla="*/ 1 w 893"/>
                <a:gd name="T89" fmla="*/ 1 h 284"/>
                <a:gd name="T90" fmla="*/ 1 w 893"/>
                <a:gd name="T91" fmla="*/ 1 h 284"/>
                <a:gd name="T92" fmla="*/ 1 w 893"/>
                <a:gd name="T93" fmla="*/ 1 h 284"/>
                <a:gd name="T94" fmla="*/ 1 w 893"/>
                <a:gd name="T95" fmla="*/ 1 h 284"/>
                <a:gd name="T96" fmla="*/ 1 w 893"/>
                <a:gd name="T97" fmla="*/ 1 h 284"/>
                <a:gd name="T98" fmla="*/ 1 w 893"/>
                <a:gd name="T99" fmla="*/ 1 h 284"/>
                <a:gd name="T100" fmla="*/ 1 w 893"/>
                <a:gd name="T101" fmla="*/ 1 h 284"/>
                <a:gd name="T102" fmla="*/ 1 w 893"/>
                <a:gd name="T103" fmla="*/ 1 h 284"/>
                <a:gd name="T104" fmla="*/ 1 w 893"/>
                <a:gd name="T105" fmla="*/ 1 h 284"/>
                <a:gd name="T106" fmla="*/ 1 w 893"/>
                <a:gd name="T107" fmla="*/ 1 h 284"/>
                <a:gd name="T108" fmla="*/ 1 w 893"/>
                <a:gd name="T109" fmla="*/ 1 h 284"/>
                <a:gd name="T110" fmla="*/ 1 w 893"/>
                <a:gd name="T111" fmla="*/ 1 h 284"/>
                <a:gd name="T112" fmla="*/ 1 w 893"/>
                <a:gd name="T113" fmla="*/ 1 h 284"/>
                <a:gd name="T114" fmla="*/ 1 w 893"/>
                <a:gd name="T115" fmla="*/ 1 h 284"/>
                <a:gd name="T116" fmla="*/ 1 w 893"/>
                <a:gd name="T117" fmla="*/ 1 h 284"/>
                <a:gd name="T118" fmla="*/ 1 w 893"/>
                <a:gd name="T119" fmla="*/ 1 h 284"/>
                <a:gd name="T120" fmla="*/ 1 w 893"/>
                <a:gd name="T121" fmla="*/ 1 h 284"/>
                <a:gd name="T122" fmla="*/ 1 w 893"/>
                <a:gd name="T123" fmla="*/ 1 h 284"/>
                <a:gd name="T124" fmla="*/ 0 w 893"/>
                <a:gd name="T125" fmla="*/ 1 h 2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93" h="284">
                  <a:moveTo>
                    <a:pt x="0" y="284"/>
                  </a:moveTo>
                  <a:lnTo>
                    <a:pt x="91" y="244"/>
                  </a:lnTo>
                  <a:lnTo>
                    <a:pt x="93" y="244"/>
                  </a:lnTo>
                  <a:lnTo>
                    <a:pt x="95" y="242"/>
                  </a:lnTo>
                  <a:lnTo>
                    <a:pt x="100" y="240"/>
                  </a:lnTo>
                  <a:lnTo>
                    <a:pt x="108" y="238"/>
                  </a:lnTo>
                  <a:lnTo>
                    <a:pt x="112" y="236"/>
                  </a:lnTo>
                  <a:lnTo>
                    <a:pt x="116" y="234"/>
                  </a:lnTo>
                  <a:lnTo>
                    <a:pt x="121" y="232"/>
                  </a:lnTo>
                  <a:lnTo>
                    <a:pt x="127" y="230"/>
                  </a:lnTo>
                  <a:lnTo>
                    <a:pt x="133" y="228"/>
                  </a:lnTo>
                  <a:lnTo>
                    <a:pt x="138" y="226"/>
                  </a:lnTo>
                  <a:lnTo>
                    <a:pt x="146" y="225"/>
                  </a:lnTo>
                  <a:lnTo>
                    <a:pt x="154" y="225"/>
                  </a:lnTo>
                  <a:lnTo>
                    <a:pt x="161" y="221"/>
                  </a:lnTo>
                  <a:lnTo>
                    <a:pt x="169" y="217"/>
                  </a:lnTo>
                  <a:lnTo>
                    <a:pt x="176" y="215"/>
                  </a:lnTo>
                  <a:lnTo>
                    <a:pt x="188" y="213"/>
                  </a:lnTo>
                  <a:lnTo>
                    <a:pt x="195" y="209"/>
                  </a:lnTo>
                  <a:lnTo>
                    <a:pt x="205" y="207"/>
                  </a:lnTo>
                  <a:lnTo>
                    <a:pt x="214" y="204"/>
                  </a:lnTo>
                  <a:lnTo>
                    <a:pt x="226" y="202"/>
                  </a:lnTo>
                  <a:lnTo>
                    <a:pt x="235" y="198"/>
                  </a:lnTo>
                  <a:lnTo>
                    <a:pt x="247" y="196"/>
                  </a:lnTo>
                  <a:lnTo>
                    <a:pt x="258" y="192"/>
                  </a:lnTo>
                  <a:lnTo>
                    <a:pt x="271" y="188"/>
                  </a:lnTo>
                  <a:lnTo>
                    <a:pt x="283" y="185"/>
                  </a:lnTo>
                  <a:lnTo>
                    <a:pt x="294" y="183"/>
                  </a:lnTo>
                  <a:lnTo>
                    <a:pt x="308" y="179"/>
                  </a:lnTo>
                  <a:lnTo>
                    <a:pt x="321" y="177"/>
                  </a:lnTo>
                  <a:lnTo>
                    <a:pt x="332" y="173"/>
                  </a:lnTo>
                  <a:lnTo>
                    <a:pt x="346" y="169"/>
                  </a:lnTo>
                  <a:lnTo>
                    <a:pt x="359" y="166"/>
                  </a:lnTo>
                  <a:lnTo>
                    <a:pt x="374" y="162"/>
                  </a:lnTo>
                  <a:lnTo>
                    <a:pt x="386" y="158"/>
                  </a:lnTo>
                  <a:lnTo>
                    <a:pt x="401" y="154"/>
                  </a:lnTo>
                  <a:lnTo>
                    <a:pt x="416" y="150"/>
                  </a:lnTo>
                  <a:lnTo>
                    <a:pt x="431" y="148"/>
                  </a:lnTo>
                  <a:lnTo>
                    <a:pt x="444" y="145"/>
                  </a:lnTo>
                  <a:lnTo>
                    <a:pt x="460" y="141"/>
                  </a:lnTo>
                  <a:lnTo>
                    <a:pt x="475" y="137"/>
                  </a:lnTo>
                  <a:lnTo>
                    <a:pt x="490" y="133"/>
                  </a:lnTo>
                  <a:lnTo>
                    <a:pt x="505" y="129"/>
                  </a:lnTo>
                  <a:lnTo>
                    <a:pt x="521" y="128"/>
                  </a:lnTo>
                  <a:lnTo>
                    <a:pt x="536" y="122"/>
                  </a:lnTo>
                  <a:lnTo>
                    <a:pt x="553" y="120"/>
                  </a:lnTo>
                  <a:lnTo>
                    <a:pt x="568" y="116"/>
                  </a:lnTo>
                  <a:lnTo>
                    <a:pt x="583" y="112"/>
                  </a:lnTo>
                  <a:lnTo>
                    <a:pt x="600" y="109"/>
                  </a:lnTo>
                  <a:lnTo>
                    <a:pt x="616" y="107"/>
                  </a:lnTo>
                  <a:lnTo>
                    <a:pt x="633" y="103"/>
                  </a:lnTo>
                  <a:lnTo>
                    <a:pt x="648" y="99"/>
                  </a:lnTo>
                  <a:lnTo>
                    <a:pt x="665" y="95"/>
                  </a:lnTo>
                  <a:lnTo>
                    <a:pt x="682" y="93"/>
                  </a:lnTo>
                  <a:lnTo>
                    <a:pt x="697" y="90"/>
                  </a:lnTo>
                  <a:lnTo>
                    <a:pt x="714" y="88"/>
                  </a:lnTo>
                  <a:lnTo>
                    <a:pt x="730" y="84"/>
                  </a:lnTo>
                  <a:lnTo>
                    <a:pt x="749" y="82"/>
                  </a:lnTo>
                  <a:lnTo>
                    <a:pt x="764" y="80"/>
                  </a:lnTo>
                  <a:lnTo>
                    <a:pt x="781" y="76"/>
                  </a:lnTo>
                  <a:lnTo>
                    <a:pt x="798" y="74"/>
                  </a:lnTo>
                  <a:lnTo>
                    <a:pt x="815" y="72"/>
                  </a:lnTo>
                  <a:lnTo>
                    <a:pt x="760" y="23"/>
                  </a:lnTo>
                  <a:lnTo>
                    <a:pt x="783" y="0"/>
                  </a:lnTo>
                  <a:lnTo>
                    <a:pt x="893" y="110"/>
                  </a:lnTo>
                  <a:lnTo>
                    <a:pt x="891" y="110"/>
                  </a:lnTo>
                  <a:lnTo>
                    <a:pt x="888" y="110"/>
                  </a:lnTo>
                  <a:lnTo>
                    <a:pt x="882" y="110"/>
                  </a:lnTo>
                  <a:lnTo>
                    <a:pt x="876" y="110"/>
                  </a:lnTo>
                  <a:lnTo>
                    <a:pt x="872" y="110"/>
                  </a:lnTo>
                  <a:lnTo>
                    <a:pt x="869" y="110"/>
                  </a:lnTo>
                  <a:lnTo>
                    <a:pt x="863" y="110"/>
                  </a:lnTo>
                  <a:lnTo>
                    <a:pt x="859" y="112"/>
                  </a:lnTo>
                  <a:lnTo>
                    <a:pt x="851" y="112"/>
                  </a:lnTo>
                  <a:lnTo>
                    <a:pt x="846" y="112"/>
                  </a:lnTo>
                  <a:lnTo>
                    <a:pt x="840" y="114"/>
                  </a:lnTo>
                  <a:lnTo>
                    <a:pt x="834" y="114"/>
                  </a:lnTo>
                  <a:lnTo>
                    <a:pt x="825" y="114"/>
                  </a:lnTo>
                  <a:lnTo>
                    <a:pt x="817" y="114"/>
                  </a:lnTo>
                  <a:lnTo>
                    <a:pt x="810" y="116"/>
                  </a:lnTo>
                  <a:lnTo>
                    <a:pt x="802" y="116"/>
                  </a:lnTo>
                  <a:lnTo>
                    <a:pt x="792" y="118"/>
                  </a:lnTo>
                  <a:lnTo>
                    <a:pt x="783" y="120"/>
                  </a:lnTo>
                  <a:lnTo>
                    <a:pt x="773" y="120"/>
                  </a:lnTo>
                  <a:lnTo>
                    <a:pt x="762" y="122"/>
                  </a:lnTo>
                  <a:lnTo>
                    <a:pt x="751" y="124"/>
                  </a:lnTo>
                  <a:lnTo>
                    <a:pt x="741" y="126"/>
                  </a:lnTo>
                  <a:lnTo>
                    <a:pt x="730" y="126"/>
                  </a:lnTo>
                  <a:lnTo>
                    <a:pt x="718" y="128"/>
                  </a:lnTo>
                  <a:lnTo>
                    <a:pt x="705" y="129"/>
                  </a:lnTo>
                  <a:lnTo>
                    <a:pt x="694" y="131"/>
                  </a:lnTo>
                  <a:lnTo>
                    <a:pt x="680" y="133"/>
                  </a:lnTo>
                  <a:lnTo>
                    <a:pt x="667" y="137"/>
                  </a:lnTo>
                  <a:lnTo>
                    <a:pt x="654" y="139"/>
                  </a:lnTo>
                  <a:lnTo>
                    <a:pt x="640" y="141"/>
                  </a:lnTo>
                  <a:lnTo>
                    <a:pt x="625" y="143"/>
                  </a:lnTo>
                  <a:lnTo>
                    <a:pt x="610" y="145"/>
                  </a:lnTo>
                  <a:lnTo>
                    <a:pt x="595" y="147"/>
                  </a:lnTo>
                  <a:lnTo>
                    <a:pt x="579" y="150"/>
                  </a:lnTo>
                  <a:lnTo>
                    <a:pt x="564" y="154"/>
                  </a:lnTo>
                  <a:lnTo>
                    <a:pt x="547" y="156"/>
                  </a:lnTo>
                  <a:lnTo>
                    <a:pt x="530" y="160"/>
                  </a:lnTo>
                  <a:lnTo>
                    <a:pt x="513" y="162"/>
                  </a:lnTo>
                  <a:lnTo>
                    <a:pt x="496" y="166"/>
                  </a:lnTo>
                  <a:lnTo>
                    <a:pt x="479" y="169"/>
                  </a:lnTo>
                  <a:lnTo>
                    <a:pt x="462" y="173"/>
                  </a:lnTo>
                  <a:lnTo>
                    <a:pt x="443" y="177"/>
                  </a:lnTo>
                  <a:lnTo>
                    <a:pt x="424" y="179"/>
                  </a:lnTo>
                  <a:lnTo>
                    <a:pt x="406" y="185"/>
                  </a:lnTo>
                  <a:lnTo>
                    <a:pt x="386" y="188"/>
                  </a:lnTo>
                  <a:lnTo>
                    <a:pt x="367" y="192"/>
                  </a:lnTo>
                  <a:lnTo>
                    <a:pt x="348" y="198"/>
                  </a:lnTo>
                  <a:lnTo>
                    <a:pt x="328" y="202"/>
                  </a:lnTo>
                  <a:lnTo>
                    <a:pt x="306" y="206"/>
                  </a:lnTo>
                  <a:lnTo>
                    <a:pt x="285" y="211"/>
                  </a:lnTo>
                  <a:lnTo>
                    <a:pt x="266" y="217"/>
                  </a:lnTo>
                  <a:lnTo>
                    <a:pt x="245" y="223"/>
                  </a:lnTo>
                  <a:lnTo>
                    <a:pt x="222" y="226"/>
                  </a:lnTo>
                  <a:lnTo>
                    <a:pt x="201" y="232"/>
                  </a:lnTo>
                  <a:lnTo>
                    <a:pt x="178" y="238"/>
                  </a:lnTo>
                  <a:lnTo>
                    <a:pt x="157" y="244"/>
                  </a:lnTo>
                  <a:lnTo>
                    <a:pt x="133" y="249"/>
                  </a:lnTo>
                  <a:lnTo>
                    <a:pt x="112" y="255"/>
                  </a:lnTo>
                  <a:lnTo>
                    <a:pt x="87" y="263"/>
                  </a:lnTo>
                  <a:lnTo>
                    <a:pt x="64" y="270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2651" y="2181"/>
              <a:ext cx="115" cy="74"/>
            </a:xfrm>
            <a:custGeom>
              <a:avLst/>
              <a:gdLst>
                <a:gd name="T0" fmla="*/ 1 w 230"/>
                <a:gd name="T1" fmla="*/ 1 h 148"/>
                <a:gd name="T2" fmla="*/ 0 w 230"/>
                <a:gd name="T3" fmla="*/ 0 h 148"/>
                <a:gd name="T4" fmla="*/ 1 w 230"/>
                <a:gd name="T5" fmla="*/ 1 h 148"/>
                <a:gd name="T6" fmla="*/ 1 w 230"/>
                <a:gd name="T7" fmla="*/ 1 h 148"/>
                <a:gd name="T8" fmla="*/ 1 w 230"/>
                <a:gd name="T9" fmla="*/ 1 h 148"/>
                <a:gd name="T10" fmla="*/ 1 w 230"/>
                <a:gd name="T11" fmla="*/ 1 h 1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0" h="148">
                  <a:moveTo>
                    <a:pt x="230" y="148"/>
                  </a:moveTo>
                  <a:lnTo>
                    <a:pt x="0" y="0"/>
                  </a:lnTo>
                  <a:lnTo>
                    <a:pt x="26" y="4"/>
                  </a:lnTo>
                  <a:lnTo>
                    <a:pt x="228" y="118"/>
                  </a:lnTo>
                  <a:lnTo>
                    <a:pt x="230" y="1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2875" y="2337"/>
              <a:ext cx="641" cy="277"/>
            </a:xfrm>
            <a:custGeom>
              <a:avLst/>
              <a:gdLst>
                <a:gd name="T0" fmla="*/ 1 w 1282"/>
                <a:gd name="T1" fmla="*/ 1 h 553"/>
                <a:gd name="T2" fmla="*/ 1 w 1282"/>
                <a:gd name="T3" fmla="*/ 1 h 553"/>
                <a:gd name="T4" fmla="*/ 1 w 1282"/>
                <a:gd name="T5" fmla="*/ 1 h 553"/>
                <a:gd name="T6" fmla="*/ 1 w 1282"/>
                <a:gd name="T7" fmla="*/ 1 h 553"/>
                <a:gd name="T8" fmla="*/ 1 w 1282"/>
                <a:gd name="T9" fmla="*/ 1 h 553"/>
                <a:gd name="T10" fmla="*/ 1 w 1282"/>
                <a:gd name="T11" fmla="*/ 1 h 553"/>
                <a:gd name="T12" fmla="*/ 1 w 1282"/>
                <a:gd name="T13" fmla="*/ 1 h 553"/>
                <a:gd name="T14" fmla="*/ 1 w 1282"/>
                <a:gd name="T15" fmla="*/ 1 h 553"/>
                <a:gd name="T16" fmla="*/ 1 w 1282"/>
                <a:gd name="T17" fmla="*/ 1 h 553"/>
                <a:gd name="T18" fmla="*/ 1 w 1282"/>
                <a:gd name="T19" fmla="*/ 1 h 553"/>
                <a:gd name="T20" fmla="*/ 1 w 1282"/>
                <a:gd name="T21" fmla="*/ 1 h 553"/>
                <a:gd name="T22" fmla="*/ 1 w 1282"/>
                <a:gd name="T23" fmla="*/ 1 h 553"/>
                <a:gd name="T24" fmla="*/ 1 w 1282"/>
                <a:gd name="T25" fmla="*/ 1 h 553"/>
                <a:gd name="T26" fmla="*/ 1 w 1282"/>
                <a:gd name="T27" fmla="*/ 1 h 553"/>
                <a:gd name="T28" fmla="*/ 1 w 1282"/>
                <a:gd name="T29" fmla="*/ 1 h 553"/>
                <a:gd name="T30" fmla="*/ 1 w 1282"/>
                <a:gd name="T31" fmla="*/ 1 h 553"/>
                <a:gd name="T32" fmla="*/ 1 w 1282"/>
                <a:gd name="T33" fmla="*/ 1 h 553"/>
                <a:gd name="T34" fmla="*/ 1 w 1282"/>
                <a:gd name="T35" fmla="*/ 1 h 553"/>
                <a:gd name="T36" fmla="*/ 1 w 1282"/>
                <a:gd name="T37" fmla="*/ 1 h 553"/>
                <a:gd name="T38" fmla="*/ 1 w 1282"/>
                <a:gd name="T39" fmla="*/ 1 h 553"/>
                <a:gd name="T40" fmla="*/ 1 w 1282"/>
                <a:gd name="T41" fmla="*/ 1 h 553"/>
                <a:gd name="T42" fmla="*/ 1 w 1282"/>
                <a:gd name="T43" fmla="*/ 1 h 553"/>
                <a:gd name="T44" fmla="*/ 1 w 1282"/>
                <a:gd name="T45" fmla="*/ 1 h 553"/>
                <a:gd name="T46" fmla="*/ 1 w 1282"/>
                <a:gd name="T47" fmla="*/ 1 h 553"/>
                <a:gd name="T48" fmla="*/ 1 w 1282"/>
                <a:gd name="T49" fmla="*/ 1 h 553"/>
                <a:gd name="T50" fmla="*/ 1 w 1282"/>
                <a:gd name="T51" fmla="*/ 1 h 553"/>
                <a:gd name="T52" fmla="*/ 1 w 1282"/>
                <a:gd name="T53" fmla="*/ 1 h 553"/>
                <a:gd name="T54" fmla="*/ 2 w 1282"/>
                <a:gd name="T55" fmla="*/ 1 h 553"/>
                <a:gd name="T56" fmla="*/ 2 w 1282"/>
                <a:gd name="T57" fmla="*/ 1 h 553"/>
                <a:gd name="T58" fmla="*/ 2 w 1282"/>
                <a:gd name="T59" fmla="*/ 1 h 553"/>
                <a:gd name="T60" fmla="*/ 2 w 1282"/>
                <a:gd name="T61" fmla="*/ 1 h 553"/>
                <a:gd name="T62" fmla="*/ 2 w 1282"/>
                <a:gd name="T63" fmla="*/ 1 h 553"/>
                <a:gd name="T64" fmla="*/ 2 w 1282"/>
                <a:gd name="T65" fmla="*/ 1 h 553"/>
                <a:gd name="T66" fmla="*/ 2 w 1282"/>
                <a:gd name="T67" fmla="*/ 1 h 553"/>
                <a:gd name="T68" fmla="*/ 2 w 1282"/>
                <a:gd name="T69" fmla="*/ 1 h 553"/>
                <a:gd name="T70" fmla="*/ 2 w 1282"/>
                <a:gd name="T71" fmla="*/ 1 h 553"/>
                <a:gd name="T72" fmla="*/ 2 w 1282"/>
                <a:gd name="T73" fmla="*/ 1 h 553"/>
                <a:gd name="T74" fmla="*/ 1 w 1282"/>
                <a:gd name="T75" fmla="*/ 1 h 553"/>
                <a:gd name="T76" fmla="*/ 1 w 1282"/>
                <a:gd name="T77" fmla="*/ 1 h 553"/>
                <a:gd name="T78" fmla="*/ 1 w 1282"/>
                <a:gd name="T79" fmla="*/ 1 h 553"/>
                <a:gd name="T80" fmla="*/ 1 w 1282"/>
                <a:gd name="T81" fmla="*/ 1 h 553"/>
                <a:gd name="T82" fmla="*/ 1 w 1282"/>
                <a:gd name="T83" fmla="*/ 1 h 553"/>
                <a:gd name="T84" fmla="*/ 1 w 1282"/>
                <a:gd name="T85" fmla="*/ 1 h 553"/>
                <a:gd name="T86" fmla="*/ 1 w 1282"/>
                <a:gd name="T87" fmla="*/ 1 h 553"/>
                <a:gd name="T88" fmla="*/ 1 w 1282"/>
                <a:gd name="T89" fmla="*/ 1 h 553"/>
                <a:gd name="T90" fmla="*/ 1 w 1282"/>
                <a:gd name="T91" fmla="*/ 1 h 553"/>
                <a:gd name="T92" fmla="*/ 1 w 1282"/>
                <a:gd name="T93" fmla="*/ 1 h 553"/>
                <a:gd name="T94" fmla="*/ 1 w 1282"/>
                <a:gd name="T95" fmla="*/ 1 h 553"/>
                <a:gd name="T96" fmla="*/ 1 w 1282"/>
                <a:gd name="T97" fmla="*/ 1 h 553"/>
                <a:gd name="T98" fmla="*/ 1 w 1282"/>
                <a:gd name="T99" fmla="*/ 1 h 553"/>
                <a:gd name="T100" fmla="*/ 1 w 1282"/>
                <a:gd name="T101" fmla="*/ 1 h 553"/>
                <a:gd name="T102" fmla="*/ 1 w 1282"/>
                <a:gd name="T103" fmla="*/ 1 h 553"/>
                <a:gd name="T104" fmla="*/ 1 w 1282"/>
                <a:gd name="T105" fmla="*/ 1 h 553"/>
                <a:gd name="T106" fmla="*/ 1 w 1282"/>
                <a:gd name="T107" fmla="*/ 1 h 553"/>
                <a:gd name="T108" fmla="*/ 1 w 1282"/>
                <a:gd name="T109" fmla="*/ 1 h 553"/>
                <a:gd name="T110" fmla="*/ 1 w 1282"/>
                <a:gd name="T111" fmla="*/ 1 h 553"/>
                <a:gd name="T112" fmla="*/ 1 w 1282"/>
                <a:gd name="T113" fmla="*/ 1 h 553"/>
                <a:gd name="T114" fmla="*/ 1 w 1282"/>
                <a:gd name="T115" fmla="*/ 1 h 553"/>
                <a:gd name="T116" fmla="*/ 1 w 1282"/>
                <a:gd name="T117" fmla="*/ 1 h 553"/>
                <a:gd name="T118" fmla="*/ 1 w 1282"/>
                <a:gd name="T119" fmla="*/ 1 h 553"/>
                <a:gd name="T120" fmla="*/ 1 w 1282"/>
                <a:gd name="T121" fmla="*/ 1 h 5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82" h="553">
                  <a:moveTo>
                    <a:pt x="0" y="26"/>
                  </a:moveTo>
                  <a:lnTo>
                    <a:pt x="14" y="0"/>
                  </a:lnTo>
                  <a:lnTo>
                    <a:pt x="16" y="2"/>
                  </a:lnTo>
                  <a:lnTo>
                    <a:pt x="17" y="5"/>
                  </a:lnTo>
                  <a:lnTo>
                    <a:pt x="23" y="11"/>
                  </a:lnTo>
                  <a:lnTo>
                    <a:pt x="29" y="19"/>
                  </a:lnTo>
                  <a:lnTo>
                    <a:pt x="37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50" y="43"/>
                  </a:lnTo>
                  <a:lnTo>
                    <a:pt x="54" y="49"/>
                  </a:lnTo>
                  <a:lnTo>
                    <a:pt x="59" y="55"/>
                  </a:lnTo>
                  <a:lnTo>
                    <a:pt x="63" y="62"/>
                  </a:lnTo>
                  <a:lnTo>
                    <a:pt x="69" y="68"/>
                  </a:lnTo>
                  <a:lnTo>
                    <a:pt x="75" y="76"/>
                  </a:lnTo>
                  <a:lnTo>
                    <a:pt x="78" y="81"/>
                  </a:lnTo>
                  <a:lnTo>
                    <a:pt x="86" y="89"/>
                  </a:lnTo>
                  <a:lnTo>
                    <a:pt x="92" y="99"/>
                  </a:lnTo>
                  <a:lnTo>
                    <a:pt x="97" y="106"/>
                  </a:lnTo>
                  <a:lnTo>
                    <a:pt x="105" y="114"/>
                  </a:lnTo>
                  <a:lnTo>
                    <a:pt x="111" y="121"/>
                  </a:lnTo>
                  <a:lnTo>
                    <a:pt x="116" y="131"/>
                  </a:lnTo>
                  <a:lnTo>
                    <a:pt x="124" y="140"/>
                  </a:lnTo>
                  <a:lnTo>
                    <a:pt x="130" y="148"/>
                  </a:lnTo>
                  <a:lnTo>
                    <a:pt x="137" y="158"/>
                  </a:lnTo>
                  <a:lnTo>
                    <a:pt x="145" y="167"/>
                  </a:lnTo>
                  <a:lnTo>
                    <a:pt x="152" y="177"/>
                  </a:lnTo>
                  <a:lnTo>
                    <a:pt x="160" y="186"/>
                  </a:lnTo>
                  <a:lnTo>
                    <a:pt x="168" y="196"/>
                  </a:lnTo>
                  <a:lnTo>
                    <a:pt x="173" y="205"/>
                  </a:lnTo>
                  <a:lnTo>
                    <a:pt x="181" y="216"/>
                  </a:lnTo>
                  <a:lnTo>
                    <a:pt x="189" y="226"/>
                  </a:lnTo>
                  <a:lnTo>
                    <a:pt x="196" y="236"/>
                  </a:lnTo>
                  <a:lnTo>
                    <a:pt x="204" y="247"/>
                  </a:lnTo>
                  <a:lnTo>
                    <a:pt x="211" y="258"/>
                  </a:lnTo>
                  <a:lnTo>
                    <a:pt x="217" y="268"/>
                  </a:lnTo>
                  <a:lnTo>
                    <a:pt x="225" y="279"/>
                  </a:lnTo>
                  <a:lnTo>
                    <a:pt x="232" y="289"/>
                  </a:lnTo>
                  <a:lnTo>
                    <a:pt x="240" y="300"/>
                  </a:lnTo>
                  <a:lnTo>
                    <a:pt x="246" y="312"/>
                  </a:lnTo>
                  <a:lnTo>
                    <a:pt x="253" y="321"/>
                  </a:lnTo>
                  <a:lnTo>
                    <a:pt x="261" y="332"/>
                  </a:lnTo>
                  <a:lnTo>
                    <a:pt x="268" y="344"/>
                  </a:lnTo>
                  <a:lnTo>
                    <a:pt x="276" y="353"/>
                  </a:lnTo>
                  <a:lnTo>
                    <a:pt x="282" y="365"/>
                  </a:lnTo>
                  <a:lnTo>
                    <a:pt x="287" y="376"/>
                  </a:lnTo>
                  <a:lnTo>
                    <a:pt x="295" y="388"/>
                  </a:lnTo>
                  <a:lnTo>
                    <a:pt x="301" y="397"/>
                  </a:lnTo>
                  <a:lnTo>
                    <a:pt x="307" y="409"/>
                  </a:lnTo>
                  <a:lnTo>
                    <a:pt x="314" y="420"/>
                  </a:lnTo>
                  <a:lnTo>
                    <a:pt x="320" y="431"/>
                  </a:lnTo>
                  <a:lnTo>
                    <a:pt x="326" y="441"/>
                  </a:lnTo>
                  <a:lnTo>
                    <a:pt x="333" y="452"/>
                  </a:lnTo>
                  <a:lnTo>
                    <a:pt x="337" y="462"/>
                  </a:lnTo>
                  <a:lnTo>
                    <a:pt x="343" y="473"/>
                  </a:lnTo>
                  <a:lnTo>
                    <a:pt x="348" y="483"/>
                  </a:lnTo>
                  <a:lnTo>
                    <a:pt x="352" y="494"/>
                  </a:lnTo>
                  <a:lnTo>
                    <a:pt x="358" y="504"/>
                  </a:lnTo>
                  <a:lnTo>
                    <a:pt x="364" y="515"/>
                  </a:lnTo>
                  <a:lnTo>
                    <a:pt x="364" y="513"/>
                  </a:lnTo>
                  <a:lnTo>
                    <a:pt x="369" y="511"/>
                  </a:lnTo>
                  <a:lnTo>
                    <a:pt x="371" y="509"/>
                  </a:lnTo>
                  <a:lnTo>
                    <a:pt x="375" y="507"/>
                  </a:lnTo>
                  <a:lnTo>
                    <a:pt x="379" y="506"/>
                  </a:lnTo>
                  <a:lnTo>
                    <a:pt x="384" y="504"/>
                  </a:lnTo>
                  <a:lnTo>
                    <a:pt x="390" y="500"/>
                  </a:lnTo>
                  <a:lnTo>
                    <a:pt x="396" y="498"/>
                  </a:lnTo>
                  <a:lnTo>
                    <a:pt x="403" y="494"/>
                  </a:lnTo>
                  <a:lnTo>
                    <a:pt x="411" y="490"/>
                  </a:lnTo>
                  <a:lnTo>
                    <a:pt x="419" y="487"/>
                  </a:lnTo>
                  <a:lnTo>
                    <a:pt x="428" y="483"/>
                  </a:lnTo>
                  <a:lnTo>
                    <a:pt x="438" y="479"/>
                  </a:lnTo>
                  <a:lnTo>
                    <a:pt x="447" y="473"/>
                  </a:lnTo>
                  <a:lnTo>
                    <a:pt x="457" y="468"/>
                  </a:lnTo>
                  <a:lnTo>
                    <a:pt x="466" y="464"/>
                  </a:lnTo>
                  <a:lnTo>
                    <a:pt x="478" y="458"/>
                  </a:lnTo>
                  <a:lnTo>
                    <a:pt x="491" y="454"/>
                  </a:lnTo>
                  <a:lnTo>
                    <a:pt x="502" y="447"/>
                  </a:lnTo>
                  <a:lnTo>
                    <a:pt x="514" y="441"/>
                  </a:lnTo>
                  <a:lnTo>
                    <a:pt x="527" y="435"/>
                  </a:lnTo>
                  <a:lnTo>
                    <a:pt x="540" y="431"/>
                  </a:lnTo>
                  <a:lnTo>
                    <a:pt x="554" y="424"/>
                  </a:lnTo>
                  <a:lnTo>
                    <a:pt x="567" y="418"/>
                  </a:lnTo>
                  <a:lnTo>
                    <a:pt x="582" y="412"/>
                  </a:lnTo>
                  <a:lnTo>
                    <a:pt x="597" y="407"/>
                  </a:lnTo>
                  <a:lnTo>
                    <a:pt x="611" y="399"/>
                  </a:lnTo>
                  <a:lnTo>
                    <a:pt x="626" y="393"/>
                  </a:lnTo>
                  <a:lnTo>
                    <a:pt x="641" y="388"/>
                  </a:lnTo>
                  <a:lnTo>
                    <a:pt x="658" y="382"/>
                  </a:lnTo>
                  <a:lnTo>
                    <a:pt x="673" y="374"/>
                  </a:lnTo>
                  <a:lnTo>
                    <a:pt x="689" y="367"/>
                  </a:lnTo>
                  <a:lnTo>
                    <a:pt x="706" y="361"/>
                  </a:lnTo>
                  <a:lnTo>
                    <a:pt x="723" y="355"/>
                  </a:lnTo>
                  <a:lnTo>
                    <a:pt x="740" y="348"/>
                  </a:lnTo>
                  <a:lnTo>
                    <a:pt x="757" y="340"/>
                  </a:lnTo>
                  <a:lnTo>
                    <a:pt x="774" y="334"/>
                  </a:lnTo>
                  <a:lnTo>
                    <a:pt x="791" y="329"/>
                  </a:lnTo>
                  <a:lnTo>
                    <a:pt x="808" y="321"/>
                  </a:lnTo>
                  <a:lnTo>
                    <a:pt x="826" y="315"/>
                  </a:lnTo>
                  <a:lnTo>
                    <a:pt x="845" y="310"/>
                  </a:lnTo>
                  <a:lnTo>
                    <a:pt x="862" y="304"/>
                  </a:lnTo>
                  <a:lnTo>
                    <a:pt x="879" y="296"/>
                  </a:lnTo>
                  <a:lnTo>
                    <a:pt x="898" y="291"/>
                  </a:lnTo>
                  <a:lnTo>
                    <a:pt x="917" y="285"/>
                  </a:lnTo>
                  <a:lnTo>
                    <a:pt x="934" y="279"/>
                  </a:lnTo>
                  <a:lnTo>
                    <a:pt x="951" y="274"/>
                  </a:lnTo>
                  <a:lnTo>
                    <a:pt x="970" y="268"/>
                  </a:lnTo>
                  <a:lnTo>
                    <a:pt x="987" y="264"/>
                  </a:lnTo>
                  <a:lnTo>
                    <a:pt x="1006" y="258"/>
                  </a:lnTo>
                  <a:lnTo>
                    <a:pt x="1023" y="255"/>
                  </a:lnTo>
                  <a:lnTo>
                    <a:pt x="1042" y="249"/>
                  </a:lnTo>
                  <a:lnTo>
                    <a:pt x="1059" y="245"/>
                  </a:lnTo>
                  <a:lnTo>
                    <a:pt x="1078" y="241"/>
                  </a:lnTo>
                  <a:lnTo>
                    <a:pt x="1096" y="236"/>
                  </a:lnTo>
                  <a:lnTo>
                    <a:pt x="1113" y="234"/>
                  </a:lnTo>
                  <a:lnTo>
                    <a:pt x="1130" y="228"/>
                  </a:lnTo>
                  <a:lnTo>
                    <a:pt x="1149" y="226"/>
                  </a:lnTo>
                  <a:lnTo>
                    <a:pt x="1164" y="224"/>
                  </a:lnTo>
                  <a:lnTo>
                    <a:pt x="1183" y="222"/>
                  </a:lnTo>
                  <a:lnTo>
                    <a:pt x="1198" y="218"/>
                  </a:lnTo>
                  <a:lnTo>
                    <a:pt x="1215" y="216"/>
                  </a:lnTo>
                  <a:lnTo>
                    <a:pt x="1282" y="209"/>
                  </a:lnTo>
                  <a:lnTo>
                    <a:pt x="1278" y="228"/>
                  </a:lnTo>
                  <a:lnTo>
                    <a:pt x="1276" y="228"/>
                  </a:lnTo>
                  <a:lnTo>
                    <a:pt x="1272" y="228"/>
                  </a:lnTo>
                  <a:lnTo>
                    <a:pt x="1267" y="228"/>
                  </a:lnTo>
                  <a:lnTo>
                    <a:pt x="1259" y="230"/>
                  </a:lnTo>
                  <a:lnTo>
                    <a:pt x="1253" y="230"/>
                  </a:lnTo>
                  <a:lnTo>
                    <a:pt x="1248" y="230"/>
                  </a:lnTo>
                  <a:lnTo>
                    <a:pt x="1240" y="232"/>
                  </a:lnTo>
                  <a:lnTo>
                    <a:pt x="1234" y="234"/>
                  </a:lnTo>
                  <a:lnTo>
                    <a:pt x="1227" y="234"/>
                  </a:lnTo>
                  <a:lnTo>
                    <a:pt x="1219" y="236"/>
                  </a:lnTo>
                  <a:lnTo>
                    <a:pt x="1212" y="236"/>
                  </a:lnTo>
                  <a:lnTo>
                    <a:pt x="1202" y="239"/>
                  </a:lnTo>
                  <a:lnTo>
                    <a:pt x="1193" y="239"/>
                  </a:lnTo>
                  <a:lnTo>
                    <a:pt x="1183" y="241"/>
                  </a:lnTo>
                  <a:lnTo>
                    <a:pt x="1172" y="243"/>
                  </a:lnTo>
                  <a:lnTo>
                    <a:pt x="1162" y="247"/>
                  </a:lnTo>
                  <a:lnTo>
                    <a:pt x="1151" y="247"/>
                  </a:lnTo>
                  <a:lnTo>
                    <a:pt x="1139" y="251"/>
                  </a:lnTo>
                  <a:lnTo>
                    <a:pt x="1126" y="253"/>
                  </a:lnTo>
                  <a:lnTo>
                    <a:pt x="1115" y="256"/>
                  </a:lnTo>
                  <a:lnTo>
                    <a:pt x="1101" y="258"/>
                  </a:lnTo>
                  <a:lnTo>
                    <a:pt x="1088" y="260"/>
                  </a:lnTo>
                  <a:lnTo>
                    <a:pt x="1075" y="264"/>
                  </a:lnTo>
                  <a:lnTo>
                    <a:pt x="1061" y="268"/>
                  </a:lnTo>
                  <a:lnTo>
                    <a:pt x="1046" y="272"/>
                  </a:lnTo>
                  <a:lnTo>
                    <a:pt x="1031" y="275"/>
                  </a:lnTo>
                  <a:lnTo>
                    <a:pt x="1018" y="279"/>
                  </a:lnTo>
                  <a:lnTo>
                    <a:pt x="1002" y="285"/>
                  </a:lnTo>
                  <a:lnTo>
                    <a:pt x="985" y="287"/>
                  </a:lnTo>
                  <a:lnTo>
                    <a:pt x="968" y="293"/>
                  </a:lnTo>
                  <a:lnTo>
                    <a:pt x="953" y="296"/>
                  </a:lnTo>
                  <a:lnTo>
                    <a:pt x="936" y="302"/>
                  </a:lnTo>
                  <a:lnTo>
                    <a:pt x="917" y="306"/>
                  </a:lnTo>
                  <a:lnTo>
                    <a:pt x="900" y="313"/>
                  </a:lnTo>
                  <a:lnTo>
                    <a:pt x="883" y="317"/>
                  </a:lnTo>
                  <a:lnTo>
                    <a:pt x="866" y="325"/>
                  </a:lnTo>
                  <a:lnTo>
                    <a:pt x="847" y="331"/>
                  </a:lnTo>
                  <a:lnTo>
                    <a:pt x="828" y="336"/>
                  </a:lnTo>
                  <a:lnTo>
                    <a:pt x="808" y="342"/>
                  </a:lnTo>
                  <a:lnTo>
                    <a:pt x="789" y="350"/>
                  </a:lnTo>
                  <a:lnTo>
                    <a:pt x="769" y="357"/>
                  </a:lnTo>
                  <a:lnTo>
                    <a:pt x="750" y="365"/>
                  </a:lnTo>
                  <a:lnTo>
                    <a:pt x="729" y="372"/>
                  </a:lnTo>
                  <a:lnTo>
                    <a:pt x="710" y="380"/>
                  </a:lnTo>
                  <a:lnTo>
                    <a:pt x="689" y="388"/>
                  </a:lnTo>
                  <a:lnTo>
                    <a:pt x="668" y="395"/>
                  </a:lnTo>
                  <a:lnTo>
                    <a:pt x="647" y="405"/>
                  </a:lnTo>
                  <a:lnTo>
                    <a:pt x="626" y="414"/>
                  </a:lnTo>
                  <a:lnTo>
                    <a:pt x="605" y="424"/>
                  </a:lnTo>
                  <a:lnTo>
                    <a:pt x="584" y="433"/>
                  </a:lnTo>
                  <a:lnTo>
                    <a:pt x="561" y="443"/>
                  </a:lnTo>
                  <a:lnTo>
                    <a:pt x="542" y="454"/>
                  </a:lnTo>
                  <a:lnTo>
                    <a:pt x="519" y="464"/>
                  </a:lnTo>
                  <a:lnTo>
                    <a:pt x="497" y="473"/>
                  </a:lnTo>
                  <a:lnTo>
                    <a:pt x="474" y="485"/>
                  </a:lnTo>
                  <a:lnTo>
                    <a:pt x="453" y="496"/>
                  </a:lnTo>
                  <a:lnTo>
                    <a:pt x="430" y="507"/>
                  </a:lnTo>
                  <a:lnTo>
                    <a:pt x="409" y="519"/>
                  </a:lnTo>
                  <a:lnTo>
                    <a:pt x="386" y="532"/>
                  </a:lnTo>
                  <a:lnTo>
                    <a:pt x="364" y="545"/>
                  </a:lnTo>
                  <a:lnTo>
                    <a:pt x="350" y="553"/>
                  </a:lnTo>
                  <a:lnTo>
                    <a:pt x="350" y="551"/>
                  </a:lnTo>
                  <a:lnTo>
                    <a:pt x="348" y="549"/>
                  </a:lnTo>
                  <a:lnTo>
                    <a:pt x="345" y="544"/>
                  </a:lnTo>
                  <a:lnTo>
                    <a:pt x="343" y="536"/>
                  </a:lnTo>
                  <a:lnTo>
                    <a:pt x="339" y="532"/>
                  </a:lnTo>
                  <a:lnTo>
                    <a:pt x="337" y="528"/>
                  </a:lnTo>
                  <a:lnTo>
                    <a:pt x="335" y="523"/>
                  </a:lnTo>
                  <a:lnTo>
                    <a:pt x="333" y="517"/>
                  </a:lnTo>
                  <a:lnTo>
                    <a:pt x="329" y="511"/>
                  </a:lnTo>
                  <a:lnTo>
                    <a:pt x="327" y="506"/>
                  </a:lnTo>
                  <a:lnTo>
                    <a:pt x="324" y="500"/>
                  </a:lnTo>
                  <a:lnTo>
                    <a:pt x="322" y="494"/>
                  </a:lnTo>
                  <a:lnTo>
                    <a:pt x="318" y="487"/>
                  </a:lnTo>
                  <a:lnTo>
                    <a:pt x="314" y="479"/>
                  </a:lnTo>
                  <a:lnTo>
                    <a:pt x="308" y="473"/>
                  </a:lnTo>
                  <a:lnTo>
                    <a:pt x="307" y="466"/>
                  </a:lnTo>
                  <a:lnTo>
                    <a:pt x="301" y="456"/>
                  </a:lnTo>
                  <a:lnTo>
                    <a:pt x="297" y="447"/>
                  </a:lnTo>
                  <a:lnTo>
                    <a:pt x="293" y="439"/>
                  </a:lnTo>
                  <a:lnTo>
                    <a:pt x="287" y="431"/>
                  </a:lnTo>
                  <a:lnTo>
                    <a:pt x="284" y="422"/>
                  </a:lnTo>
                  <a:lnTo>
                    <a:pt x="278" y="412"/>
                  </a:lnTo>
                  <a:lnTo>
                    <a:pt x="274" y="403"/>
                  </a:lnTo>
                  <a:lnTo>
                    <a:pt x="268" y="393"/>
                  </a:lnTo>
                  <a:lnTo>
                    <a:pt x="263" y="384"/>
                  </a:lnTo>
                  <a:lnTo>
                    <a:pt x="257" y="374"/>
                  </a:lnTo>
                  <a:lnTo>
                    <a:pt x="251" y="363"/>
                  </a:lnTo>
                  <a:lnTo>
                    <a:pt x="248" y="353"/>
                  </a:lnTo>
                  <a:lnTo>
                    <a:pt x="240" y="344"/>
                  </a:lnTo>
                  <a:lnTo>
                    <a:pt x="234" y="332"/>
                  </a:lnTo>
                  <a:lnTo>
                    <a:pt x="229" y="321"/>
                  </a:lnTo>
                  <a:lnTo>
                    <a:pt x="223" y="312"/>
                  </a:lnTo>
                  <a:lnTo>
                    <a:pt x="215" y="300"/>
                  </a:lnTo>
                  <a:lnTo>
                    <a:pt x="210" y="291"/>
                  </a:lnTo>
                  <a:lnTo>
                    <a:pt x="202" y="279"/>
                  </a:lnTo>
                  <a:lnTo>
                    <a:pt x="196" y="268"/>
                  </a:lnTo>
                  <a:lnTo>
                    <a:pt x="189" y="256"/>
                  </a:lnTo>
                  <a:lnTo>
                    <a:pt x="181" y="247"/>
                  </a:lnTo>
                  <a:lnTo>
                    <a:pt x="175" y="236"/>
                  </a:lnTo>
                  <a:lnTo>
                    <a:pt x="168" y="226"/>
                  </a:lnTo>
                  <a:lnTo>
                    <a:pt x="162" y="215"/>
                  </a:lnTo>
                  <a:lnTo>
                    <a:pt x="154" y="203"/>
                  </a:lnTo>
                  <a:lnTo>
                    <a:pt x="147" y="194"/>
                  </a:lnTo>
                  <a:lnTo>
                    <a:pt x="141" y="184"/>
                  </a:lnTo>
                  <a:lnTo>
                    <a:pt x="132" y="173"/>
                  </a:lnTo>
                  <a:lnTo>
                    <a:pt x="124" y="163"/>
                  </a:lnTo>
                  <a:lnTo>
                    <a:pt x="116" y="154"/>
                  </a:lnTo>
                  <a:lnTo>
                    <a:pt x="111" y="144"/>
                  </a:lnTo>
                  <a:lnTo>
                    <a:pt x="101" y="133"/>
                  </a:lnTo>
                  <a:lnTo>
                    <a:pt x="94" y="123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1" y="95"/>
                  </a:lnTo>
                  <a:lnTo>
                    <a:pt x="63" y="87"/>
                  </a:lnTo>
                  <a:lnTo>
                    <a:pt x="56" y="78"/>
                  </a:lnTo>
                  <a:lnTo>
                    <a:pt x="48" y="70"/>
                  </a:lnTo>
                  <a:lnTo>
                    <a:pt x="40" y="62"/>
                  </a:lnTo>
                  <a:lnTo>
                    <a:pt x="31" y="55"/>
                  </a:lnTo>
                  <a:lnTo>
                    <a:pt x="23" y="47"/>
                  </a:lnTo>
                  <a:lnTo>
                    <a:pt x="16" y="4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3086" y="2470"/>
              <a:ext cx="453" cy="137"/>
            </a:xfrm>
            <a:custGeom>
              <a:avLst/>
              <a:gdLst>
                <a:gd name="T0" fmla="*/ 1 w 906"/>
                <a:gd name="T1" fmla="*/ 1 h 274"/>
                <a:gd name="T2" fmla="*/ 1 w 906"/>
                <a:gd name="T3" fmla="*/ 1 h 274"/>
                <a:gd name="T4" fmla="*/ 1 w 906"/>
                <a:gd name="T5" fmla="*/ 1 h 274"/>
                <a:gd name="T6" fmla="*/ 1 w 906"/>
                <a:gd name="T7" fmla="*/ 1 h 274"/>
                <a:gd name="T8" fmla="*/ 1 w 906"/>
                <a:gd name="T9" fmla="*/ 1 h 274"/>
                <a:gd name="T10" fmla="*/ 1 w 906"/>
                <a:gd name="T11" fmla="*/ 1 h 274"/>
                <a:gd name="T12" fmla="*/ 1 w 906"/>
                <a:gd name="T13" fmla="*/ 1 h 274"/>
                <a:gd name="T14" fmla="*/ 1 w 906"/>
                <a:gd name="T15" fmla="*/ 1 h 274"/>
                <a:gd name="T16" fmla="*/ 1 w 906"/>
                <a:gd name="T17" fmla="*/ 1 h 274"/>
                <a:gd name="T18" fmla="*/ 1 w 906"/>
                <a:gd name="T19" fmla="*/ 1 h 274"/>
                <a:gd name="T20" fmla="*/ 1 w 906"/>
                <a:gd name="T21" fmla="*/ 1 h 274"/>
                <a:gd name="T22" fmla="*/ 1 w 906"/>
                <a:gd name="T23" fmla="*/ 1 h 274"/>
                <a:gd name="T24" fmla="*/ 1 w 906"/>
                <a:gd name="T25" fmla="*/ 1 h 274"/>
                <a:gd name="T26" fmla="*/ 1 w 906"/>
                <a:gd name="T27" fmla="*/ 1 h 274"/>
                <a:gd name="T28" fmla="*/ 1 w 906"/>
                <a:gd name="T29" fmla="*/ 1 h 274"/>
                <a:gd name="T30" fmla="*/ 1 w 906"/>
                <a:gd name="T31" fmla="*/ 1 h 274"/>
                <a:gd name="T32" fmla="*/ 1 w 906"/>
                <a:gd name="T33" fmla="*/ 1 h 274"/>
                <a:gd name="T34" fmla="*/ 1 w 906"/>
                <a:gd name="T35" fmla="*/ 1 h 274"/>
                <a:gd name="T36" fmla="*/ 1 w 906"/>
                <a:gd name="T37" fmla="*/ 1 h 274"/>
                <a:gd name="T38" fmla="*/ 1 w 906"/>
                <a:gd name="T39" fmla="*/ 1 h 274"/>
                <a:gd name="T40" fmla="*/ 1 w 906"/>
                <a:gd name="T41" fmla="*/ 1 h 274"/>
                <a:gd name="T42" fmla="*/ 1 w 906"/>
                <a:gd name="T43" fmla="*/ 1 h 274"/>
                <a:gd name="T44" fmla="*/ 1 w 906"/>
                <a:gd name="T45" fmla="*/ 1 h 274"/>
                <a:gd name="T46" fmla="*/ 1 w 906"/>
                <a:gd name="T47" fmla="*/ 1 h 274"/>
                <a:gd name="T48" fmla="*/ 1 w 906"/>
                <a:gd name="T49" fmla="*/ 1 h 274"/>
                <a:gd name="T50" fmla="*/ 1 w 906"/>
                <a:gd name="T51" fmla="*/ 1 h 274"/>
                <a:gd name="T52" fmla="*/ 1 w 906"/>
                <a:gd name="T53" fmla="*/ 1 h 274"/>
                <a:gd name="T54" fmla="*/ 1 w 906"/>
                <a:gd name="T55" fmla="*/ 1 h 274"/>
                <a:gd name="T56" fmla="*/ 1 w 906"/>
                <a:gd name="T57" fmla="*/ 1 h 274"/>
                <a:gd name="T58" fmla="*/ 1 w 906"/>
                <a:gd name="T59" fmla="*/ 1 h 274"/>
                <a:gd name="T60" fmla="*/ 1 w 906"/>
                <a:gd name="T61" fmla="*/ 1 h 274"/>
                <a:gd name="T62" fmla="*/ 1 w 906"/>
                <a:gd name="T63" fmla="*/ 0 h 274"/>
                <a:gd name="T64" fmla="*/ 1 w 906"/>
                <a:gd name="T65" fmla="*/ 1 h 274"/>
                <a:gd name="T66" fmla="*/ 1 w 906"/>
                <a:gd name="T67" fmla="*/ 1 h 274"/>
                <a:gd name="T68" fmla="*/ 1 w 906"/>
                <a:gd name="T69" fmla="*/ 1 h 274"/>
                <a:gd name="T70" fmla="*/ 1 w 906"/>
                <a:gd name="T71" fmla="*/ 1 h 274"/>
                <a:gd name="T72" fmla="*/ 1 w 906"/>
                <a:gd name="T73" fmla="*/ 1 h 274"/>
                <a:gd name="T74" fmla="*/ 1 w 906"/>
                <a:gd name="T75" fmla="*/ 1 h 274"/>
                <a:gd name="T76" fmla="*/ 1 w 906"/>
                <a:gd name="T77" fmla="*/ 1 h 274"/>
                <a:gd name="T78" fmla="*/ 1 w 906"/>
                <a:gd name="T79" fmla="*/ 1 h 274"/>
                <a:gd name="T80" fmla="*/ 1 w 906"/>
                <a:gd name="T81" fmla="*/ 1 h 274"/>
                <a:gd name="T82" fmla="*/ 1 w 906"/>
                <a:gd name="T83" fmla="*/ 1 h 274"/>
                <a:gd name="T84" fmla="*/ 1 w 906"/>
                <a:gd name="T85" fmla="*/ 1 h 274"/>
                <a:gd name="T86" fmla="*/ 1 w 906"/>
                <a:gd name="T87" fmla="*/ 1 h 274"/>
                <a:gd name="T88" fmla="*/ 1 w 906"/>
                <a:gd name="T89" fmla="*/ 1 h 274"/>
                <a:gd name="T90" fmla="*/ 1 w 906"/>
                <a:gd name="T91" fmla="*/ 1 h 274"/>
                <a:gd name="T92" fmla="*/ 1 w 906"/>
                <a:gd name="T93" fmla="*/ 1 h 274"/>
                <a:gd name="T94" fmla="*/ 1 w 906"/>
                <a:gd name="T95" fmla="*/ 1 h 274"/>
                <a:gd name="T96" fmla="*/ 1 w 906"/>
                <a:gd name="T97" fmla="*/ 1 h 274"/>
                <a:gd name="T98" fmla="*/ 1 w 906"/>
                <a:gd name="T99" fmla="*/ 1 h 274"/>
                <a:gd name="T100" fmla="*/ 1 w 906"/>
                <a:gd name="T101" fmla="*/ 1 h 274"/>
                <a:gd name="T102" fmla="*/ 1 w 906"/>
                <a:gd name="T103" fmla="*/ 1 h 274"/>
                <a:gd name="T104" fmla="*/ 1 w 906"/>
                <a:gd name="T105" fmla="*/ 1 h 274"/>
                <a:gd name="T106" fmla="*/ 1 w 906"/>
                <a:gd name="T107" fmla="*/ 1 h 274"/>
                <a:gd name="T108" fmla="*/ 1 w 906"/>
                <a:gd name="T109" fmla="*/ 1 h 274"/>
                <a:gd name="T110" fmla="*/ 1 w 906"/>
                <a:gd name="T111" fmla="*/ 1 h 274"/>
                <a:gd name="T112" fmla="*/ 1 w 906"/>
                <a:gd name="T113" fmla="*/ 1 h 274"/>
                <a:gd name="T114" fmla="*/ 1 w 906"/>
                <a:gd name="T115" fmla="*/ 1 h 274"/>
                <a:gd name="T116" fmla="*/ 1 w 906"/>
                <a:gd name="T117" fmla="*/ 1 h 274"/>
                <a:gd name="T118" fmla="*/ 1 w 906"/>
                <a:gd name="T119" fmla="*/ 1 h 274"/>
                <a:gd name="T120" fmla="*/ 1 w 906"/>
                <a:gd name="T121" fmla="*/ 1 h 274"/>
                <a:gd name="T122" fmla="*/ 1 w 906"/>
                <a:gd name="T123" fmla="*/ 1 h 274"/>
                <a:gd name="T124" fmla="*/ 0 w 906"/>
                <a:gd name="T125" fmla="*/ 1 h 2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6" h="274">
                  <a:moveTo>
                    <a:pt x="0" y="274"/>
                  </a:moveTo>
                  <a:lnTo>
                    <a:pt x="23" y="245"/>
                  </a:lnTo>
                  <a:lnTo>
                    <a:pt x="25" y="243"/>
                  </a:lnTo>
                  <a:lnTo>
                    <a:pt x="29" y="241"/>
                  </a:lnTo>
                  <a:lnTo>
                    <a:pt x="31" y="240"/>
                  </a:lnTo>
                  <a:lnTo>
                    <a:pt x="37" y="238"/>
                  </a:lnTo>
                  <a:lnTo>
                    <a:pt x="40" y="236"/>
                  </a:lnTo>
                  <a:lnTo>
                    <a:pt x="46" y="234"/>
                  </a:lnTo>
                  <a:lnTo>
                    <a:pt x="52" y="230"/>
                  </a:lnTo>
                  <a:lnTo>
                    <a:pt x="59" y="228"/>
                  </a:lnTo>
                  <a:lnTo>
                    <a:pt x="67" y="224"/>
                  </a:lnTo>
                  <a:lnTo>
                    <a:pt x="75" y="222"/>
                  </a:lnTo>
                  <a:lnTo>
                    <a:pt x="82" y="219"/>
                  </a:lnTo>
                  <a:lnTo>
                    <a:pt x="92" y="215"/>
                  </a:lnTo>
                  <a:lnTo>
                    <a:pt x="101" y="211"/>
                  </a:lnTo>
                  <a:lnTo>
                    <a:pt x="113" y="207"/>
                  </a:lnTo>
                  <a:lnTo>
                    <a:pt x="122" y="203"/>
                  </a:lnTo>
                  <a:lnTo>
                    <a:pt x="134" y="200"/>
                  </a:lnTo>
                  <a:lnTo>
                    <a:pt x="145" y="194"/>
                  </a:lnTo>
                  <a:lnTo>
                    <a:pt x="158" y="190"/>
                  </a:lnTo>
                  <a:lnTo>
                    <a:pt x="172" y="184"/>
                  </a:lnTo>
                  <a:lnTo>
                    <a:pt x="183" y="181"/>
                  </a:lnTo>
                  <a:lnTo>
                    <a:pt x="196" y="175"/>
                  </a:lnTo>
                  <a:lnTo>
                    <a:pt x="212" y="169"/>
                  </a:lnTo>
                  <a:lnTo>
                    <a:pt x="225" y="163"/>
                  </a:lnTo>
                  <a:lnTo>
                    <a:pt x="240" y="160"/>
                  </a:lnTo>
                  <a:lnTo>
                    <a:pt x="255" y="154"/>
                  </a:lnTo>
                  <a:lnTo>
                    <a:pt x="271" y="148"/>
                  </a:lnTo>
                  <a:lnTo>
                    <a:pt x="286" y="143"/>
                  </a:lnTo>
                  <a:lnTo>
                    <a:pt x="303" y="137"/>
                  </a:lnTo>
                  <a:lnTo>
                    <a:pt x="318" y="131"/>
                  </a:lnTo>
                  <a:lnTo>
                    <a:pt x="335" y="127"/>
                  </a:lnTo>
                  <a:lnTo>
                    <a:pt x="350" y="120"/>
                  </a:lnTo>
                  <a:lnTo>
                    <a:pt x="367" y="116"/>
                  </a:lnTo>
                  <a:lnTo>
                    <a:pt x="386" y="108"/>
                  </a:lnTo>
                  <a:lnTo>
                    <a:pt x="404" y="105"/>
                  </a:lnTo>
                  <a:lnTo>
                    <a:pt x="421" y="97"/>
                  </a:lnTo>
                  <a:lnTo>
                    <a:pt x="438" y="91"/>
                  </a:lnTo>
                  <a:lnTo>
                    <a:pt x="457" y="87"/>
                  </a:lnTo>
                  <a:lnTo>
                    <a:pt x="476" y="82"/>
                  </a:lnTo>
                  <a:lnTo>
                    <a:pt x="493" y="76"/>
                  </a:lnTo>
                  <a:lnTo>
                    <a:pt x="510" y="70"/>
                  </a:lnTo>
                  <a:lnTo>
                    <a:pt x="529" y="66"/>
                  </a:lnTo>
                  <a:lnTo>
                    <a:pt x="548" y="61"/>
                  </a:lnTo>
                  <a:lnTo>
                    <a:pt x="565" y="57"/>
                  </a:lnTo>
                  <a:lnTo>
                    <a:pt x="584" y="51"/>
                  </a:lnTo>
                  <a:lnTo>
                    <a:pt x="603" y="47"/>
                  </a:lnTo>
                  <a:lnTo>
                    <a:pt x="622" y="44"/>
                  </a:lnTo>
                  <a:lnTo>
                    <a:pt x="641" y="38"/>
                  </a:lnTo>
                  <a:lnTo>
                    <a:pt x="658" y="34"/>
                  </a:lnTo>
                  <a:lnTo>
                    <a:pt x="677" y="30"/>
                  </a:lnTo>
                  <a:lnTo>
                    <a:pt x="696" y="27"/>
                  </a:lnTo>
                  <a:lnTo>
                    <a:pt x="714" y="23"/>
                  </a:lnTo>
                  <a:lnTo>
                    <a:pt x="733" y="19"/>
                  </a:lnTo>
                  <a:lnTo>
                    <a:pt x="750" y="17"/>
                  </a:lnTo>
                  <a:lnTo>
                    <a:pt x="769" y="13"/>
                  </a:lnTo>
                  <a:lnTo>
                    <a:pt x="786" y="11"/>
                  </a:lnTo>
                  <a:lnTo>
                    <a:pt x="803" y="8"/>
                  </a:lnTo>
                  <a:lnTo>
                    <a:pt x="820" y="6"/>
                  </a:lnTo>
                  <a:lnTo>
                    <a:pt x="839" y="6"/>
                  </a:lnTo>
                  <a:lnTo>
                    <a:pt x="856" y="2"/>
                  </a:lnTo>
                  <a:lnTo>
                    <a:pt x="873" y="2"/>
                  </a:lnTo>
                  <a:lnTo>
                    <a:pt x="888" y="0"/>
                  </a:lnTo>
                  <a:lnTo>
                    <a:pt x="906" y="0"/>
                  </a:lnTo>
                  <a:lnTo>
                    <a:pt x="887" y="34"/>
                  </a:lnTo>
                  <a:lnTo>
                    <a:pt x="885" y="34"/>
                  </a:lnTo>
                  <a:lnTo>
                    <a:pt x="883" y="34"/>
                  </a:lnTo>
                  <a:lnTo>
                    <a:pt x="875" y="34"/>
                  </a:lnTo>
                  <a:lnTo>
                    <a:pt x="869" y="34"/>
                  </a:lnTo>
                  <a:lnTo>
                    <a:pt x="864" y="34"/>
                  </a:lnTo>
                  <a:lnTo>
                    <a:pt x="858" y="34"/>
                  </a:lnTo>
                  <a:lnTo>
                    <a:pt x="852" y="34"/>
                  </a:lnTo>
                  <a:lnTo>
                    <a:pt x="847" y="36"/>
                  </a:lnTo>
                  <a:lnTo>
                    <a:pt x="839" y="36"/>
                  </a:lnTo>
                  <a:lnTo>
                    <a:pt x="831" y="36"/>
                  </a:lnTo>
                  <a:lnTo>
                    <a:pt x="826" y="38"/>
                  </a:lnTo>
                  <a:lnTo>
                    <a:pt x="818" y="40"/>
                  </a:lnTo>
                  <a:lnTo>
                    <a:pt x="809" y="40"/>
                  </a:lnTo>
                  <a:lnTo>
                    <a:pt x="799" y="40"/>
                  </a:lnTo>
                  <a:lnTo>
                    <a:pt x="790" y="42"/>
                  </a:lnTo>
                  <a:lnTo>
                    <a:pt x="780" y="44"/>
                  </a:lnTo>
                  <a:lnTo>
                    <a:pt x="769" y="44"/>
                  </a:lnTo>
                  <a:lnTo>
                    <a:pt x="759" y="46"/>
                  </a:lnTo>
                  <a:lnTo>
                    <a:pt x="750" y="47"/>
                  </a:lnTo>
                  <a:lnTo>
                    <a:pt x="738" y="49"/>
                  </a:lnTo>
                  <a:lnTo>
                    <a:pt x="725" y="51"/>
                  </a:lnTo>
                  <a:lnTo>
                    <a:pt x="714" y="51"/>
                  </a:lnTo>
                  <a:lnTo>
                    <a:pt x="700" y="53"/>
                  </a:lnTo>
                  <a:lnTo>
                    <a:pt x="689" y="57"/>
                  </a:lnTo>
                  <a:lnTo>
                    <a:pt x="676" y="59"/>
                  </a:lnTo>
                  <a:lnTo>
                    <a:pt x="662" y="61"/>
                  </a:lnTo>
                  <a:lnTo>
                    <a:pt x="647" y="65"/>
                  </a:lnTo>
                  <a:lnTo>
                    <a:pt x="636" y="66"/>
                  </a:lnTo>
                  <a:lnTo>
                    <a:pt x="618" y="70"/>
                  </a:lnTo>
                  <a:lnTo>
                    <a:pt x="603" y="72"/>
                  </a:lnTo>
                  <a:lnTo>
                    <a:pt x="590" y="74"/>
                  </a:lnTo>
                  <a:lnTo>
                    <a:pt x="575" y="78"/>
                  </a:lnTo>
                  <a:lnTo>
                    <a:pt x="558" y="82"/>
                  </a:lnTo>
                  <a:lnTo>
                    <a:pt x="542" y="86"/>
                  </a:lnTo>
                  <a:lnTo>
                    <a:pt x="525" y="89"/>
                  </a:lnTo>
                  <a:lnTo>
                    <a:pt x="510" y="93"/>
                  </a:lnTo>
                  <a:lnTo>
                    <a:pt x="493" y="97"/>
                  </a:lnTo>
                  <a:lnTo>
                    <a:pt x="476" y="101"/>
                  </a:lnTo>
                  <a:lnTo>
                    <a:pt x="457" y="105"/>
                  </a:lnTo>
                  <a:lnTo>
                    <a:pt x="442" y="110"/>
                  </a:lnTo>
                  <a:lnTo>
                    <a:pt x="423" y="116"/>
                  </a:lnTo>
                  <a:lnTo>
                    <a:pt x="406" y="120"/>
                  </a:lnTo>
                  <a:lnTo>
                    <a:pt x="386" y="125"/>
                  </a:lnTo>
                  <a:lnTo>
                    <a:pt x="369" y="131"/>
                  </a:lnTo>
                  <a:lnTo>
                    <a:pt x="350" y="137"/>
                  </a:lnTo>
                  <a:lnTo>
                    <a:pt x="331" y="143"/>
                  </a:lnTo>
                  <a:lnTo>
                    <a:pt x="312" y="148"/>
                  </a:lnTo>
                  <a:lnTo>
                    <a:pt x="293" y="156"/>
                  </a:lnTo>
                  <a:lnTo>
                    <a:pt x="274" y="162"/>
                  </a:lnTo>
                  <a:lnTo>
                    <a:pt x="255" y="167"/>
                  </a:lnTo>
                  <a:lnTo>
                    <a:pt x="236" y="175"/>
                  </a:lnTo>
                  <a:lnTo>
                    <a:pt x="217" y="182"/>
                  </a:lnTo>
                  <a:lnTo>
                    <a:pt x="196" y="190"/>
                  </a:lnTo>
                  <a:lnTo>
                    <a:pt x="177" y="198"/>
                  </a:lnTo>
                  <a:lnTo>
                    <a:pt x="158" y="205"/>
                  </a:lnTo>
                  <a:lnTo>
                    <a:pt x="137" y="213"/>
                  </a:lnTo>
                  <a:lnTo>
                    <a:pt x="118" y="221"/>
                  </a:lnTo>
                  <a:lnTo>
                    <a:pt x="97" y="230"/>
                  </a:lnTo>
                  <a:lnTo>
                    <a:pt x="78" y="240"/>
                  </a:lnTo>
                  <a:lnTo>
                    <a:pt x="58" y="249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8"/>
            <p:cNvSpPr>
              <a:spLocks/>
            </p:cNvSpPr>
            <p:nvPr/>
          </p:nvSpPr>
          <p:spPr bwMode="auto">
            <a:xfrm>
              <a:off x="2680" y="1669"/>
              <a:ext cx="360" cy="112"/>
            </a:xfrm>
            <a:custGeom>
              <a:avLst/>
              <a:gdLst>
                <a:gd name="T0" fmla="*/ 1 w 718"/>
                <a:gd name="T1" fmla="*/ 1 h 222"/>
                <a:gd name="T2" fmla="*/ 1 w 718"/>
                <a:gd name="T3" fmla="*/ 1 h 222"/>
                <a:gd name="T4" fmla="*/ 1 w 718"/>
                <a:gd name="T5" fmla="*/ 1 h 222"/>
                <a:gd name="T6" fmla="*/ 1 w 718"/>
                <a:gd name="T7" fmla="*/ 1 h 222"/>
                <a:gd name="T8" fmla="*/ 1 w 718"/>
                <a:gd name="T9" fmla="*/ 1 h 222"/>
                <a:gd name="T10" fmla="*/ 1 w 718"/>
                <a:gd name="T11" fmla="*/ 1 h 222"/>
                <a:gd name="T12" fmla="*/ 1 w 718"/>
                <a:gd name="T13" fmla="*/ 1 h 222"/>
                <a:gd name="T14" fmla="*/ 1 w 718"/>
                <a:gd name="T15" fmla="*/ 1 h 222"/>
                <a:gd name="T16" fmla="*/ 1 w 718"/>
                <a:gd name="T17" fmla="*/ 1 h 222"/>
                <a:gd name="T18" fmla="*/ 1 w 718"/>
                <a:gd name="T19" fmla="*/ 1 h 222"/>
                <a:gd name="T20" fmla="*/ 1 w 718"/>
                <a:gd name="T21" fmla="*/ 1 h 222"/>
                <a:gd name="T22" fmla="*/ 1 w 718"/>
                <a:gd name="T23" fmla="*/ 1 h 222"/>
                <a:gd name="T24" fmla="*/ 1 w 718"/>
                <a:gd name="T25" fmla="*/ 1 h 222"/>
                <a:gd name="T26" fmla="*/ 1 w 718"/>
                <a:gd name="T27" fmla="*/ 1 h 222"/>
                <a:gd name="T28" fmla="*/ 1 w 718"/>
                <a:gd name="T29" fmla="*/ 1 h 222"/>
                <a:gd name="T30" fmla="*/ 1 w 718"/>
                <a:gd name="T31" fmla="*/ 1 h 222"/>
                <a:gd name="T32" fmla="*/ 1 w 718"/>
                <a:gd name="T33" fmla="*/ 1 h 222"/>
                <a:gd name="T34" fmla="*/ 1 w 718"/>
                <a:gd name="T35" fmla="*/ 1 h 222"/>
                <a:gd name="T36" fmla="*/ 1 w 718"/>
                <a:gd name="T37" fmla="*/ 1 h 222"/>
                <a:gd name="T38" fmla="*/ 1 w 718"/>
                <a:gd name="T39" fmla="*/ 1 h 222"/>
                <a:gd name="T40" fmla="*/ 1 w 718"/>
                <a:gd name="T41" fmla="*/ 1 h 222"/>
                <a:gd name="T42" fmla="*/ 1 w 718"/>
                <a:gd name="T43" fmla="*/ 1 h 222"/>
                <a:gd name="T44" fmla="*/ 1 w 718"/>
                <a:gd name="T45" fmla="*/ 1 h 222"/>
                <a:gd name="T46" fmla="*/ 1 w 718"/>
                <a:gd name="T47" fmla="*/ 1 h 222"/>
                <a:gd name="T48" fmla="*/ 1 w 718"/>
                <a:gd name="T49" fmla="*/ 1 h 222"/>
                <a:gd name="T50" fmla="*/ 1 w 718"/>
                <a:gd name="T51" fmla="*/ 1 h 222"/>
                <a:gd name="T52" fmla="*/ 1 w 718"/>
                <a:gd name="T53" fmla="*/ 1 h 222"/>
                <a:gd name="T54" fmla="*/ 1 w 718"/>
                <a:gd name="T55" fmla="*/ 1 h 222"/>
                <a:gd name="T56" fmla="*/ 1 w 718"/>
                <a:gd name="T57" fmla="*/ 1 h 222"/>
                <a:gd name="T58" fmla="*/ 1 w 718"/>
                <a:gd name="T59" fmla="*/ 1 h 222"/>
                <a:gd name="T60" fmla="*/ 1 w 718"/>
                <a:gd name="T61" fmla="*/ 1 h 222"/>
                <a:gd name="T62" fmla="*/ 1 w 718"/>
                <a:gd name="T63" fmla="*/ 1 h 222"/>
                <a:gd name="T64" fmla="*/ 1 w 718"/>
                <a:gd name="T65" fmla="*/ 1 h 222"/>
                <a:gd name="T66" fmla="*/ 1 w 718"/>
                <a:gd name="T67" fmla="*/ 1 h 222"/>
                <a:gd name="T68" fmla="*/ 1 w 718"/>
                <a:gd name="T69" fmla="*/ 1 h 222"/>
                <a:gd name="T70" fmla="*/ 1 w 718"/>
                <a:gd name="T71" fmla="*/ 1 h 222"/>
                <a:gd name="T72" fmla="*/ 1 w 718"/>
                <a:gd name="T73" fmla="*/ 1 h 222"/>
                <a:gd name="T74" fmla="*/ 1 w 718"/>
                <a:gd name="T75" fmla="*/ 1 h 222"/>
                <a:gd name="T76" fmla="*/ 1 w 718"/>
                <a:gd name="T77" fmla="*/ 1 h 222"/>
                <a:gd name="T78" fmla="*/ 1 w 718"/>
                <a:gd name="T79" fmla="*/ 1 h 222"/>
                <a:gd name="T80" fmla="*/ 1 w 718"/>
                <a:gd name="T81" fmla="*/ 1 h 222"/>
                <a:gd name="T82" fmla="*/ 1 w 718"/>
                <a:gd name="T83" fmla="*/ 1 h 222"/>
                <a:gd name="T84" fmla="*/ 1 w 718"/>
                <a:gd name="T85" fmla="*/ 1 h 222"/>
                <a:gd name="T86" fmla="*/ 1 w 718"/>
                <a:gd name="T87" fmla="*/ 1 h 222"/>
                <a:gd name="T88" fmla="*/ 1 w 718"/>
                <a:gd name="T89" fmla="*/ 1 h 222"/>
                <a:gd name="T90" fmla="*/ 1 w 718"/>
                <a:gd name="T91" fmla="*/ 1 h 222"/>
                <a:gd name="T92" fmla="*/ 1 w 718"/>
                <a:gd name="T93" fmla="*/ 1 h 222"/>
                <a:gd name="T94" fmla="*/ 1 w 718"/>
                <a:gd name="T95" fmla="*/ 1 h 222"/>
                <a:gd name="T96" fmla="*/ 1 w 718"/>
                <a:gd name="T97" fmla="*/ 1 h 222"/>
                <a:gd name="T98" fmla="*/ 1 w 718"/>
                <a:gd name="T99" fmla="*/ 1 h 222"/>
                <a:gd name="T100" fmla="*/ 1 w 718"/>
                <a:gd name="T101" fmla="*/ 1 h 222"/>
                <a:gd name="T102" fmla="*/ 1 w 718"/>
                <a:gd name="T103" fmla="*/ 1 h 222"/>
                <a:gd name="T104" fmla="*/ 1 w 718"/>
                <a:gd name="T105" fmla="*/ 1 h 222"/>
                <a:gd name="T106" fmla="*/ 1 w 718"/>
                <a:gd name="T107" fmla="*/ 1 h 222"/>
                <a:gd name="T108" fmla="*/ 1 w 718"/>
                <a:gd name="T109" fmla="*/ 1 h 222"/>
                <a:gd name="T110" fmla="*/ 1 w 718"/>
                <a:gd name="T111" fmla="*/ 1 h 222"/>
                <a:gd name="T112" fmla="*/ 1 w 718"/>
                <a:gd name="T113" fmla="*/ 1 h 22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18" h="222">
                  <a:moveTo>
                    <a:pt x="0" y="215"/>
                  </a:moveTo>
                  <a:lnTo>
                    <a:pt x="0" y="215"/>
                  </a:lnTo>
                  <a:lnTo>
                    <a:pt x="3" y="213"/>
                  </a:lnTo>
                  <a:lnTo>
                    <a:pt x="7" y="211"/>
                  </a:lnTo>
                  <a:lnTo>
                    <a:pt x="13" y="209"/>
                  </a:lnTo>
                  <a:lnTo>
                    <a:pt x="17" y="207"/>
                  </a:lnTo>
                  <a:lnTo>
                    <a:pt x="20" y="205"/>
                  </a:lnTo>
                  <a:lnTo>
                    <a:pt x="24" y="203"/>
                  </a:lnTo>
                  <a:lnTo>
                    <a:pt x="30" y="201"/>
                  </a:lnTo>
                  <a:lnTo>
                    <a:pt x="36" y="199"/>
                  </a:lnTo>
                  <a:lnTo>
                    <a:pt x="41" y="198"/>
                  </a:lnTo>
                  <a:lnTo>
                    <a:pt x="47" y="194"/>
                  </a:lnTo>
                  <a:lnTo>
                    <a:pt x="53" y="192"/>
                  </a:lnTo>
                  <a:lnTo>
                    <a:pt x="59" y="190"/>
                  </a:lnTo>
                  <a:lnTo>
                    <a:pt x="66" y="186"/>
                  </a:lnTo>
                  <a:lnTo>
                    <a:pt x="72" y="182"/>
                  </a:lnTo>
                  <a:lnTo>
                    <a:pt x="79" y="180"/>
                  </a:lnTo>
                  <a:lnTo>
                    <a:pt x="87" y="177"/>
                  </a:lnTo>
                  <a:lnTo>
                    <a:pt x="95" y="173"/>
                  </a:lnTo>
                  <a:lnTo>
                    <a:pt x="102" y="171"/>
                  </a:lnTo>
                  <a:lnTo>
                    <a:pt x="112" y="167"/>
                  </a:lnTo>
                  <a:lnTo>
                    <a:pt x="117" y="163"/>
                  </a:lnTo>
                  <a:lnTo>
                    <a:pt x="127" y="159"/>
                  </a:lnTo>
                  <a:lnTo>
                    <a:pt x="136" y="156"/>
                  </a:lnTo>
                  <a:lnTo>
                    <a:pt x="144" y="154"/>
                  </a:lnTo>
                  <a:lnTo>
                    <a:pt x="154" y="148"/>
                  </a:lnTo>
                  <a:lnTo>
                    <a:pt x="163" y="146"/>
                  </a:lnTo>
                  <a:lnTo>
                    <a:pt x="171" y="140"/>
                  </a:lnTo>
                  <a:lnTo>
                    <a:pt x="182" y="139"/>
                  </a:lnTo>
                  <a:lnTo>
                    <a:pt x="190" y="133"/>
                  </a:lnTo>
                  <a:lnTo>
                    <a:pt x="199" y="129"/>
                  </a:lnTo>
                  <a:lnTo>
                    <a:pt x="207" y="125"/>
                  </a:lnTo>
                  <a:lnTo>
                    <a:pt x="218" y="120"/>
                  </a:lnTo>
                  <a:lnTo>
                    <a:pt x="226" y="116"/>
                  </a:lnTo>
                  <a:lnTo>
                    <a:pt x="235" y="112"/>
                  </a:lnTo>
                  <a:lnTo>
                    <a:pt x="245" y="108"/>
                  </a:lnTo>
                  <a:lnTo>
                    <a:pt x="254" y="102"/>
                  </a:lnTo>
                  <a:lnTo>
                    <a:pt x="264" y="99"/>
                  </a:lnTo>
                  <a:lnTo>
                    <a:pt x="273" y="95"/>
                  </a:lnTo>
                  <a:lnTo>
                    <a:pt x="283" y="89"/>
                  </a:lnTo>
                  <a:lnTo>
                    <a:pt x="291" y="85"/>
                  </a:lnTo>
                  <a:lnTo>
                    <a:pt x="300" y="80"/>
                  </a:lnTo>
                  <a:lnTo>
                    <a:pt x="310" y="76"/>
                  </a:lnTo>
                  <a:lnTo>
                    <a:pt x="319" y="72"/>
                  </a:lnTo>
                  <a:lnTo>
                    <a:pt x="329" y="68"/>
                  </a:lnTo>
                  <a:lnTo>
                    <a:pt x="336" y="63"/>
                  </a:lnTo>
                  <a:lnTo>
                    <a:pt x="344" y="57"/>
                  </a:lnTo>
                  <a:lnTo>
                    <a:pt x="353" y="53"/>
                  </a:lnTo>
                  <a:lnTo>
                    <a:pt x="361" y="49"/>
                  </a:lnTo>
                  <a:lnTo>
                    <a:pt x="368" y="43"/>
                  </a:lnTo>
                  <a:lnTo>
                    <a:pt x="376" y="40"/>
                  </a:lnTo>
                  <a:lnTo>
                    <a:pt x="384" y="36"/>
                  </a:lnTo>
                  <a:lnTo>
                    <a:pt x="391" y="32"/>
                  </a:lnTo>
                  <a:lnTo>
                    <a:pt x="397" y="26"/>
                  </a:lnTo>
                  <a:lnTo>
                    <a:pt x="405" y="23"/>
                  </a:lnTo>
                  <a:lnTo>
                    <a:pt x="410" y="19"/>
                  </a:lnTo>
                  <a:lnTo>
                    <a:pt x="416" y="15"/>
                  </a:lnTo>
                  <a:lnTo>
                    <a:pt x="424" y="11"/>
                  </a:lnTo>
                  <a:lnTo>
                    <a:pt x="429" y="7"/>
                  </a:lnTo>
                  <a:lnTo>
                    <a:pt x="433" y="4"/>
                  </a:lnTo>
                  <a:lnTo>
                    <a:pt x="439" y="0"/>
                  </a:lnTo>
                  <a:lnTo>
                    <a:pt x="441" y="0"/>
                  </a:lnTo>
                  <a:lnTo>
                    <a:pt x="445" y="2"/>
                  </a:lnTo>
                  <a:lnTo>
                    <a:pt x="448" y="4"/>
                  </a:lnTo>
                  <a:lnTo>
                    <a:pt x="454" y="5"/>
                  </a:lnTo>
                  <a:lnTo>
                    <a:pt x="458" y="7"/>
                  </a:lnTo>
                  <a:lnTo>
                    <a:pt x="464" y="11"/>
                  </a:lnTo>
                  <a:lnTo>
                    <a:pt x="469" y="13"/>
                  </a:lnTo>
                  <a:lnTo>
                    <a:pt x="477" y="17"/>
                  </a:lnTo>
                  <a:lnTo>
                    <a:pt x="484" y="19"/>
                  </a:lnTo>
                  <a:lnTo>
                    <a:pt x="494" y="24"/>
                  </a:lnTo>
                  <a:lnTo>
                    <a:pt x="496" y="24"/>
                  </a:lnTo>
                  <a:lnTo>
                    <a:pt x="500" y="26"/>
                  </a:lnTo>
                  <a:lnTo>
                    <a:pt x="505" y="28"/>
                  </a:lnTo>
                  <a:lnTo>
                    <a:pt x="511" y="30"/>
                  </a:lnTo>
                  <a:lnTo>
                    <a:pt x="515" y="32"/>
                  </a:lnTo>
                  <a:lnTo>
                    <a:pt x="519" y="34"/>
                  </a:lnTo>
                  <a:lnTo>
                    <a:pt x="524" y="38"/>
                  </a:lnTo>
                  <a:lnTo>
                    <a:pt x="530" y="40"/>
                  </a:lnTo>
                  <a:lnTo>
                    <a:pt x="536" y="42"/>
                  </a:lnTo>
                  <a:lnTo>
                    <a:pt x="540" y="43"/>
                  </a:lnTo>
                  <a:lnTo>
                    <a:pt x="545" y="43"/>
                  </a:lnTo>
                  <a:lnTo>
                    <a:pt x="551" y="47"/>
                  </a:lnTo>
                  <a:lnTo>
                    <a:pt x="557" y="49"/>
                  </a:lnTo>
                  <a:lnTo>
                    <a:pt x="562" y="51"/>
                  </a:lnTo>
                  <a:lnTo>
                    <a:pt x="568" y="53"/>
                  </a:lnTo>
                  <a:lnTo>
                    <a:pt x="574" y="57"/>
                  </a:lnTo>
                  <a:lnTo>
                    <a:pt x="578" y="57"/>
                  </a:lnTo>
                  <a:lnTo>
                    <a:pt x="583" y="61"/>
                  </a:lnTo>
                  <a:lnTo>
                    <a:pt x="589" y="63"/>
                  </a:lnTo>
                  <a:lnTo>
                    <a:pt x="595" y="64"/>
                  </a:lnTo>
                  <a:lnTo>
                    <a:pt x="600" y="66"/>
                  </a:lnTo>
                  <a:lnTo>
                    <a:pt x="608" y="68"/>
                  </a:lnTo>
                  <a:lnTo>
                    <a:pt x="614" y="70"/>
                  </a:lnTo>
                  <a:lnTo>
                    <a:pt x="619" y="74"/>
                  </a:lnTo>
                  <a:lnTo>
                    <a:pt x="625" y="76"/>
                  </a:lnTo>
                  <a:lnTo>
                    <a:pt x="633" y="76"/>
                  </a:lnTo>
                  <a:lnTo>
                    <a:pt x="638" y="78"/>
                  </a:lnTo>
                  <a:lnTo>
                    <a:pt x="644" y="82"/>
                  </a:lnTo>
                  <a:lnTo>
                    <a:pt x="650" y="82"/>
                  </a:lnTo>
                  <a:lnTo>
                    <a:pt x="657" y="83"/>
                  </a:lnTo>
                  <a:lnTo>
                    <a:pt x="663" y="85"/>
                  </a:lnTo>
                  <a:lnTo>
                    <a:pt x="669" y="89"/>
                  </a:lnTo>
                  <a:lnTo>
                    <a:pt x="675" y="89"/>
                  </a:lnTo>
                  <a:lnTo>
                    <a:pt x="682" y="91"/>
                  </a:lnTo>
                  <a:lnTo>
                    <a:pt x="688" y="93"/>
                  </a:lnTo>
                  <a:lnTo>
                    <a:pt x="694" y="95"/>
                  </a:lnTo>
                  <a:lnTo>
                    <a:pt x="699" y="97"/>
                  </a:lnTo>
                  <a:lnTo>
                    <a:pt x="707" y="99"/>
                  </a:lnTo>
                  <a:lnTo>
                    <a:pt x="713" y="99"/>
                  </a:lnTo>
                  <a:lnTo>
                    <a:pt x="718" y="101"/>
                  </a:lnTo>
                  <a:lnTo>
                    <a:pt x="696" y="110"/>
                  </a:lnTo>
                  <a:lnTo>
                    <a:pt x="445" y="30"/>
                  </a:lnTo>
                  <a:lnTo>
                    <a:pt x="443" y="30"/>
                  </a:lnTo>
                  <a:lnTo>
                    <a:pt x="437" y="32"/>
                  </a:lnTo>
                  <a:lnTo>
                    <a:pt x="433" y="34"/>
                  </a:lnTo>
                  <a:lnTo>
                    <a:pt x="427" y="38"/>
                  </a:lnTo>
                  <a:lnTo>
                    <a:pt x="420" y="42"/>
                  </a:lnTo>
                  <a:lnTo>
                    <a:pt x="416" y="43"/>
                  </a:lnTo>
                  <a:lnTo>
                    <a:pt x="410" y="45"/>
                  </a:lnTo>
                  <a:lnTo>
                    <a:pt x="406" y="47"/>
                  </a:lnTo>
                  <a:lnTo>
                    <a:pt x="403" y="49"/>
                  </a:lnTo>
                  <a:lnTo>
                    <a:pt x="397" y="53"/>
                  </a:lnTo>
                  <a:lnTo>
                    <a:pt x="391" y="55"/>
                  </a:lnTo>
                  <a:lnTo>
                    <a:pt x="386" y="57"/>
                  </a:lnTo>
                  <a:lnTo>
                    <a:pt x="378" y="61"/>
                  </a:lnTo>
                  <a:lnTo>
                    <a:pt x="372" y="63"/>
                  </a:lnTo>
                  <a:lnTo>
                    <a:pt x="367" y="66"/>
                  </a:lnTo>
                  <a:lnTo>
                    <a:pt x="359" y="70"/>
                  </a:lnTo>
                  <a:lnTo>
                    <a:pt x="353" y="74"/>
                  </a:lnTo>
                  <a:lnTo>
                    <a:pt x="348" y="76"/>
                  </a:lnTo>
                  <a:lnTo>
                    <a:pt x="340" y="80"/>
                  </a:lnTo>
                  <a:lnTo>
                    <a:pt x="332" y="82"/>
                  </a:lnTo>
                  <a:lnTo>
                    <a:pt x="325" y="87"/>
                  </a:lnTo>
                  <a:lnTo>
                    <a:pt x="317" y="89"/>
                  </a:lnTo>
                  <a:lnTo>
                    <a:pt x="310" y="95"/>
                  </a:lnTo>
                  <a:lnTo>
                    <a:pt x="302" y="97"/>
                  </a:lnTo>
                  <a:lnTo>
                    <a:pt x="294" y="102"/>
                  </a:lnTo>
                  <a:lnTo>
                    <a:pt x="285" y="106"/>
                  </a:lnTo>
                  <a:lnTo>
                    <a:pt x="277" y="110"/>
                  </a:lnTo>
                  <a:lnTo>
                    <a:pt x="270" y="114"/>
                  </a:lnTo>
                  <a:lnTo>
                    <a:pt x="260" y="118"/>
                  </a:lnTo>
                  <a:lnTo>
                    <a:pt x="252" y="120"/>
                  </a:lnTo>
                  <a:lnTo>
                    <a:pt x="243" y="125"/>
                  </a:lnTo>
                  <a:lnTo>
                    <a:pt x="233" y="127"/>
                  </a:lnTo>
                  <a:lnTo>
                    <a:pt x="226" y="133"/>
                  </a:lnTo>
                  <a:lnTo>
                    <a:pt x="216" y="137"/>
                  </a:lnTo>
                  <a:lnTo>
                    <a:pt x="207" y="140"/>
                  </a:lnTo>
                  <a:lnTo>
                    <a:pt x="199" y="144"/>
                  </a:lnTo>
                  <a:lnTo>
                    <a:pt x="190" y="150"/>
                  </a:lnTo>
                  <a:lnTo>
                    <a:pt x="182" y="154"/>
                  </a:lnTo>
                  <a:lnTo>
                    <a:pt x="173" y="158"/>
                  </a:lnTo>
                  <a:lnTo>
                    <a:pt x="163" y="161"/>
                  </a:lnTo>
                  <a:lnTo>
                    <a:pt x="156" y="167"/>
                  </a:lnTo>
                  <a:lnTo>
                    <a:pt x="144" y="169"/>
                  </a:lnTo>
                  <a:lnTo>
                    <a:pt x="136" y="173"/>
                  </a:lnTo>
                  <a:lnTo>
                    <a:pt x="127" y="177"/>
                  </a:lnTo>
                  <a:lnTo>
                    <a:pt x="117" y="180"/>
                  </a:lnTo>
                  <a:lnTo>
                    <a:pt x="110" y="184"/>
                  </a:lnTo>
                  <a:lnTo>
                    <a:pt x="100" y="188"/>
                  </a:lnTo>
                  <a:lnTo>
                    <a:pt x="93" y="192"/>
                  </a:lnTo>
                  <a:lnTo>
                    <a:pt x="83" y="196"/>
                  </a:lnTo>
                  <a:lnTo>
                    <a:pt x="74" y="198"/>
                  </a:lnTo>
                  <a:lnTo>
                    <a:pt x="66" y="203"/>
                  </a:lnTo>
                  <a:lnTo>
                    <a:pt x="57" y="205"/>
                  </a:lnTo>
                  <a:lnTo>
                    <a:pt x="49" y="209"/>
                  </a:lnTo>
                  <a:lnTo>
                    <a:pt x="41" y="211"/>
                  </a:lnTo>
                  <a:lnTo>
                    <a:pt x="32" y="217"/>
                  </a:lnTo>
                  <a:lnTo>
                    <a:pt x="24" y="218"/>
                  </a:lnTo>
                  <a:lnTo>
                    <a:pt x="17" y="222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597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2786" y="2189"/>
              <a:ext cx="509" cy="246"/>
            </a:xfrm>
            <a:custGeom>
              <a:avLst/>
              <a:gdLst>
                <a:gd name="T0" fmla="*/ 0 w 1019"/>
                <a:gd name="T1" fmla="*/ 0 h 493"/>
                <a:gd name="T2" fmla="*/ 0 w 1019"/>
                <a:gd name="T3" fmla="*/ 0 h 493"/>
                <a:gd name="T4" fmla="*/ 0 w 1019"/>
                <a:gd name="T5" fmla="*/ 0 h 493"/>
                <a:gd name="T6" fmla="*/ 0 w 1019"/>
                <a:gd name="T7" fmla="*/ 0 h 493"/>
                <a:gd name="T8" fmla="*/ 0 w 1019"/>
                <a:gd name="T9" fmla="*/ 0 h 493"/>
                <a:gd name="T10" fmla="*/ 0 w 1019"/>
                <a:gd name="T11" fmla="*/ 0 h 493"/>
                <a:gd name="T12" fmla="*/ 0 w 1019"/>
                <a:gd name="T13" fmla="*/ 0 h 493"/>
                <a:gd name="T14" fmla="*/ 0 w 1019"/>
                <a:gd name="T15" fmla="*/ 0 h 493"/>
                <a:gd name="T16" fmla="*/ 0 w 1019"/>
                <a:gd name="T17" fmla="*/ 0 h 493"/>
                <a:gd name="T18" fmla="*/ 0 w 1019"/>
                <a:gd name="T19" fmla="*/ 0 h 493"/>
                <a:gd name="T20" fmla="*/ 0 w 1019"/>
                <a:gd name="T21" fmla="*/ 0 h 493"/>
                <a:gd name="T22" fmla="*/ 0 w 1019"/>
                <a:gd name="T23" fmla="*/ 0 h 493"/>
                <a:gd name="T24" fmla="*/ 0 w 1019"/>
                <a:gd name="T25" fmla="*/ 0 h 493"/>
                <a:gd name="T26" fmla="*/ 0 w 1019"/>
                <a:gd name="T27" fmla="*/ 0 h 493"/>
                <a:gd name="T28" fmla="*/ 0 w 1019"/>
                <a:gd name="T29" fmla="*/ 0 h 493"/>
                <a:gd name="T30" fmla="*/ 0 w 1019"/>
                <a:gd name="T31" fmla="*/ 0 h 493"/>
                <a:gd name="T32" fmla="*/ 0 w 1019"/>
                <a:gd name="T33" fmla="*/ 0 h 493"/>
                <a:gd name="T34" fmla="*/ 0 w 1019"/>
                <a:gd name="T35" fmla="*/ 0 h 493"/>
                <a:gd name="T36" fmla="*/ 0 w 1019"/>
                <a:gd name="T37" fmla="*/ 0 h 493"/>
                <a:gd name="T38" fmla="*/ 0 w 1019"/>
                <a:gd name="T39" fmla="*/ 0 h 493"/>
                <a:gd name="T40" fmla="*/ 0 w 1019"/>
                <a:gd name="T41" fmla="*/ 0 h 493"/>
                <a:gd name="T42" fmla="*/ 0 w 1019"/>
                <a:gd name="T43" fmla="*/ 0 h 493"/>
                <a:gd name="T44" fmla="*/ 0 w 1019"/>
                <a:gd name="T45" fmla="*/ 0 h 493"/>
                <a:gd name="T46" fmla="*/ 0 w 1019"/>
                <a:gd name="T47" fmla="*/ 0 h 493"/>
                <a:gd name="T48" fmla="*/ 0 w 1019"/>
                <a:gd name="T49" fmla="*/ 0 h 493"/>
                <a:gd name="T50" fmla="*/ 0 w 1019"/>
                <a:gd name="T51" fmla="*/ 0 h 493"/>
                <a:gd name="T52" fmla="*/ 0 w 1019"/>
                <a:gd name="T53" fmla="*/ 0 h 493"/>
                <a:gd name="T54" fmla="*/ 0 w 1019"/>
                <a:gd name="T55" fmla="*/ 0 h 493"/>
                <a:gd name="T56" fmla="*/ 0 w 1019"/>
                <a:gd name="T57" fmla="*/ 0 h 493"/>
                <a:gd name="T58" fmla="*/ 0 w 1019"/>
                <a:gd name="T59" fmla="*/ 0 h 493"/>
                <a:gd name="T60" fmla="*/ 0 w 1019"/>
                <a:gd name="T61" fmla="*/ 0 h 493"/>
                <a:gd name="T62" fmla="*/ 0 w 1019"/>
                <a:gd name="T63" fmla="*/ 0 h 493"/>
                <a:gd name="T64" fmla="*/ 0 w 1019"/>
                <a:gd name="T65" fmla="*/ 0 h 493"/>
                <a:gd name="T66" fmla="*/ 0 w 1019"/>
                <a:gd name="T67" fmla="*/ 0 h 493"/>
                <a:gd name="T68" fmla="*/ 0 w 1019"/>
                <a:gd name="T69" fmla="*/ 0 h 493"/>
                <a:gd name="T70" fmla="*/ 0 w 1019"/>
                <a:gd name="T71" fmla="*/ 0 h 493"/>
                <a:gd name="T72" fmla="*/ 0 w 1019"/>
                <a:gd name="T73" fmla="*/ 0 h 493"/>
                <a:gd name="T74" fmla="*/ 0 w 1019"/>
                <a:gd name="T75" fmla="*/ 0 h 493"/>
                <a:gd name="T76" fmla="*/ 0 w 1019"/>
                <a:gd name="T77" fmla="*/ 0 h 493"/>
                <a:gd name="T78" fmla="*/ 0 w 1019"/>
                <a:gd name="T79" fmla="*/ 0 h 493"/>
                <a:gd name="T80" fmla="*/ 0 w 1019"/>
                <a:gd name="T81" fmla="*/ 0 h 493"/>
                <a:gd name="T82" fmla="*/ 0 w 1019"/>
                <a:gd name="T83" fmla="*/ 0 h 493"/>
                <a:gd name="T84" fmla="*/ 0 w 1019"/>
                <a:gd name="T85" fmla="*/ 0 h 493"/>
                <a:gd name="T86" fmla="*/ 0 w 1019"/>
                <a:gd name="T87" fmla="*/ 0 h 493"/>
                <a:gd name="T88" fmla="*/ 0 w 1019"/>
                <a:gd name="T89" fmla="*/ 0 h 493"/>
                <a:gd name="T90" fmla="*/ 0 w 1019"/>
                <a:gd name="T91" fmla="*/ 0 h 493"/>
                <a:gd name="T92" fmla="*/ 0 w 1019"/>
                <a:gd name="T93" fmla="*/ 0 h 493"/>
                <a:gd name="T94" fmla="*/ 0 w 1019"/>
                <a:gd name="T95" fmla="*/ 0 h 493"/>
                <a:gd name="T96" fmla="*/ 0 w 1019"/>
                <a:gd name="T97" fmla="*/ 0 h 493"/>
                <a:gd name="T98" fmla="*/ 0 w 1019"/>
                <a:gd name="T99" fmla="*/ 0 h 493"/>
                <a:gd name="T100" fmla="*/ 0 w 1019"/>
                <a:gd name="T101" fmla="*/ 0 h 493"/>
                <a:gd name="T102" fmla="*/ 0 w 1019"/>
                <a:gd name="T103" fmla="*/ 0 h 493"/>
                <a:gd name="T104" fmla="*/ 0 w 1019"/>
                <a:gd name="T105" fmla="*/ 0 h 493"/>
                <a:gd name="T106" fmla="*/ 0 w 1019"/>
                <a:gd name="T107" fmla="*/ 0 h 493"/>
                <a:gd name="T108" fmla="*/ 0 w 1019"/>
                <a:gd name="T109" fmla="*/ 0 h 493"/>
                <a:gd name="T110" fmla="*/ 0 w 1019"/>
                <a:gd name="T111" fmla="*/ 0 h 493"/>
                <a:gd name="T112" fmla="*/ 0 w 1019"/>
                <a:gd name="T113" fmla="*/ 0 h 493"/>
                <a:gd name="T114" fmla="*/ 0 w 1019"/>
                <a:gd name="T115" fmla="*/ 0 h 493"/>
                <a:gd name="T116" fmla="*/ 0 w 1019"/>
                <a:gd name="T117" fmla="*/ 0 h 493"/>
                <a:gd name="T118" fmla="*/ 0 w 1019"/>
                <a:gd name="T119" fmla="*/ 0 h 493"/>
                <a:gd name="T120" fmla="*/ 0 w 1019"/>
                <a:gd name="T121" fmla="*/ 0 h 49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19" h="493">
                  <a:moveTo>
                    <a:pt x="163" y="493"/>
                  </a:moveTo>
                  <a:lnTo>
                    <a:pt x="5" y="392"/>
                  </a:lnTo>
                  <a:lnTo>
                    <a:pt x="3" y="390"/>
                  </a:lnTo>
                  <a:lnTo>
                    <a:pt x="3" y="386"/>
                  </a:lnTo>
                  <a:lnTo>
                    <a:pt x="3" y="382"/>
                  </a:lnTo>
                  <a:lnTo>
                    <a:pt x="3" y="378"/>
                  </a:lnTo>
                  <a:lnTo>
                    <a:pt x="3" y="371"/>
                  </a:lnTo>
                  <a:lnTo>
                    <a:pt x="2" y="365"/>
                  </a:lnTo>
                  <a:lnTo>
                    <a:pt x="2" y="359"/>
                  </a:lnTo>
                  <a:lnTo>
                    <a:pt x="2" y="356"/>
                  </a:lnTo>
                  <a:lnTo>
                    <a:pt x="2" y="350"/>
                  </a:lnTo>
                  <a:lnTo>
                    <a:pt x="2" y="346"/>
                  </a:lnTo>
                  <a:lnTo>
                    <a:pt x="0" y="340"/>
                  </a:lnTo>
                  <a:lnTo>
                    <a:pt x="0" y="335"/>
                  </a:lnTo>
                  <a:lnTo>
                    <a:pt x="0" y="329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12"/>
                  </a:lnTo>
                  <a:lnTo>
                    <a:pt x="0" y="306"/>
                  </a:lnTo>
                  <a:lnTo>
                    <a:pt x="0" y="301"/>
                  </a:lnTo>
                  <a:lnTo>
                    <a:pt x="0" y="293"/>
                  </a:lnTo>
                  <a:lnTo>
                    <a:pt x="0" y="285"/>
                  </a:lnTo>
                  <a:lnTo>
                    <a:pt x="0" y="280"/>
                  </a:lnTo>
                  <a:lnTo>
                    <a:pt x="0" y="272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2" y="251"/>
                  </a:lnTo>
                  <a:lnTo>
                    <a:pt x="2" y="245"/>
                  </a:lnTo>
                  <a:lnTo>
                    <a:pt x="2" y="238"/>
                  </a:lnTo>
                  <a:lnTo>
                    <a:pt x="2" y="230"/>
                  </a:lnTo>
                  <a:lnTo>
                    <a:pt x="3" y="223"/>
                  </a:lnTo>
                  <a:lnTo>
                    <a:pt x="3" y="217"/>
                  </a:lnTo>
                  <a:lnTo>
                    <a:pt x="3" y="209"/>
                  </a:lnTo>
                  <a:lnTo>
                    <a:pt x="3" y="202"/>
                  </a:lnTo>
                  <a:lnTo>
                    <a:pt x="5" y="194"/>
                  </a:lnTo>
                  <a:lnTo>
                    <a:pt x="7" y="186"/>
                  </a:lnTo>
                  <a:lnTo>
                    <a:pt x="7" y="181"/>
                  </a:lnTo>
                  <a:lnTo>
                    <a:pt x="9" y="173"/>
                  </a:lnTo>
                  <a:lnTo>
                    <a:pt x="9" y="165"/>
                  </a:lnTo>
                  <a:lnTo>
                    <a:pt x="11" y="158"/>
                  </a:lnTo>
                  <a:lnTo>
                    <a:pt x="13" y="150"/>
                  </a:lnTo>
                  <a:lnTo>
                    <a:pt x="15" y="145"/>
                  </a:lnTo>
                  <a:lnTo>
                    <a:pt x="17" y="137"/>
                  </a:lnTo>
                  <a:lnTo>
                    <a:pt x="21" y="131"/>
                  </a:lnTo>
                  <a:lnTo>
                    <a:pt x="22" y="124"/>
                  </a:lnTo>
                  <a:lnTo>
                    <a:pt x="22" y="118"/>
                  </a:lnTo>
                  <a:lnTo>
                    <a:pt x="26" y="112"/>
                  </a:lnTo>
                  <a:lnTo>
                    <a:pt x="28" y="107"/>
                  </a:lnTo>
                  <a:lnTo>
                    <a:pt x="30" y="101"/>
                  </a:lnTo>
                  <a:lnTo>
                    <a:pt x="34" y="95"/>
                  </a:lnTo>
                  <a:lnTo>
                    <a:pt x="36" y="89"/>
                  </a:lnTo>
                  <a:lnTo>
                    <a:pt x="41" y="86"/>
                  </a:lnTo>
                  <a:lnTo>
                    <a:pt x="43" y="80"/>
                  </a:lnTo>
                  <a:lnTo>
                    <a:pt x="47" y="76"/>
                  </a:lnTo>
                  <a:lnTo>
                    <a:pt x="49" y="70"/>
                  </a:lnTo>
                  <a:lnTo>
                    <a:pt x="55" y="67"/>
                  </a:lnTo>
                  <a:lnTo>
                    <a:pt x="59" y="63"/>
                  </a:lnTo>
                  <a:lnTo>
                    <a:pt x="62" y="59"/>
                  </a:lnTo>
                  <a:lnTo>
                    <a:pt x="66" y="55"/>
                  </a:lnTo>
                  <a:lnTo>
                    <a:pt x="72" y="53"/>
                  </a:lnTo>
                  <a:lnTo>
                    <a:pt x="80" y="46"/>
                  </a:lnTo>
                  <a:lnTo>
                    <a:pt x="89" y="40"/>
                  </a:lnTo>
                  <a:lnTo>
                    <a:pt x="97" y="36"/>
                  </a:lnTo>
                  <a:lnTo>
                    <a:pt x="106" y="32"/>
                  </a:lnTo>
                  <a:lnTo>
                    <a:pt x="114" y="27"/>
                  </a:lnTo>
                  <a:lnTo>
                    <a:pt x="123" y="23"/>
                  </a:lnTo>
                  <a:lnTo>
                    <a:pt x="131" y="19"/>
                  </a:lnTo>
                  <a:lnTo>
                    <a:pt x="138" y="17"/>
                  </a:lnTo>
                  <a:lnTo>
                    <a:pt x="146" y="13"/>
                  </a:lnTo>
                  <a:lnTo>
                    <a:pt x="154" y="11"/>
                  </a:lnTo>
                  <a:lnTo>
                    <a:pt x="161" y="10"/>
                  </a:lnTo>
                  <a:lnTo>
                    <a:pt x="169" y="8"/>
                  </a:lnTo>
                  <a:lnTo>
                    <a:pt x="176" y="6"/>
                  </a:lnTo>
                  <a:lnTo>
                    <a:pt x="184" y="4"/>
                  </a:lnTo>
                  <a:lnTo>
                    <a:pt x="190" y="2"/>
                  </a:lnTo>
                  <a:lnTo>
                    <a:pt x="197" y="2"/>
                  </a:lnTo>
                  <a:lnTo>
                    <a:pt x="201" y="0"/>
                  </a:lnTo>
                  <a:lnTo>
                    <a:pt x="207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2" y="0"/>
                  </a:lnTo>
                  <a:lnTo>
                    <a:pt x="228" y="0"/>
                  </a:lnTo>
                  <a:lnTo>
                    <a:pt x="232" y="0"/>
                  </a:lnTo>
                  <a:lnTo>
                    <a:pt x="235" y="0"/>
                  </a:lnTo>
                  <a:lnTo>
                    <a:pt x="241" y="0"/>
                  </a:lnTo>
                  <a:lnTo>
                    <a:pt x="247" y="0"/>
                  </a:lnTo>
                  <a:lnTo>
                    <a:pt x="249" y="0"/>
                  </a:lnTo>
                  <a:lnTo>
                    <a:pt x="251" y="0"/>
                  </a:lnTo>
                  <a:lnTo>
                    <a:pt x="342" y="10"/>
                  </a:lnTo>
                  <a:lnTo>
                    <a:pt x="357" y="38"/>
                  </a:lnTo>
                  <a:lnTo>
                    <a:pt x="658" y="61"/>
                  </a:lnTo>
                  <a:lnTo>
                    <a:pt x="659" y="25"/>
                  </a:lnTo>
                  <a:lnTo>
                    <a:pt x="663" y="25"/>
                  </a:lnTo>
                  <a:lnTo>
                    <a:pt x="665" y="25"/>
                  </a:lnTo>
                  <a:lnTo>
                    <a:pt x="671" y="27"/>
                  </a:lnTo>
                  <a:lnTo>
                    <a:pt x="677" y="27"/>
                  </a:lnTo>
                  <a:lnTo>
                    <a:pt x="684" y="29"/>
                  </a:lnTo>
                  <a:lnTo>
                    <a:pt x="688" y="30"/>
                  </a:lnTo>
                  <a:lnTo>
                    <a:pt x="692" y="30"/>
                  </a:lnTo>
                  <a:lnTo>
                    <a:pt x="697" y="32"/>
                  </a:lnTo>
                  <a:lnTo>
                    <a:pt x="701" y="32"/>
                  </a:lnTo>
                  <a:lnTo>
                    <a:pt x="707" y="32"/>
                  </a:lnTo>
                  <a:lnTo>
                    <a:pt x="713" y="34"/>
                  </a:lnTo>
                  <a:lnTo>
                    <a:pt x="716" y="34"/>
                  </a:lnTo>
                  <a:lnTo>
                    <a:pt x="724" y="36"/>
                  </a:lnTo>
                  <a:lnTo>
                    <a:pt x="728" y="38"/>
                  </a:lnTo>
                  <a:lnTo>
                    <a:pt x="736" y="38"/>
                  </a:lnTo>
                  <a:lnTo>
                    <a:pt x="741" y="40"/>
                  </a:lnTo>
                  <a:lnTo>
                    <a:pt x="747" y="42"/>
                  </a:lnTo>
                  <a:lnTo>
                    <a:pt x="753" y="44"/>
                  </a:lnTo>
                  <a:lnTo>
                    <a:pt x="760" y="44"/>
                  </a:lnTo>
                  <a:lnTo>
                    <a:pt x="766" y="46"/>
                  </a:lnTo>
                  <a:lnTo>
                    <a:pt x="774" y="48"/>
                  </a:lnTo>
                  <a:lnTo>
                    <a:pt x="781" y="48"/>
                  </a:lnTo>
                  <a:lnTo>
                    <a:pt x="789" y="51"/>
                  </a:lnTo>
                  <a:lnTo>
                    <a:pt x="796" y="51"/>
                  </a:lnTo>
                  <a:lnTo>
                    <a:pt x="804" y="53"/>
                  </a:lnTo>
                  <a:lnTo>
                    <a:pt x="810" y="55"/>
                  </a:lnTo>
                  <a:lnTo>
                    <a:pt x="817" y="57"/>
                  </a:lnTo>
                  <a:lnTo>
                    <a:pt x="825" y="57"/>
                  </a:lnTo>
                  <a:lnTo>
                    <a:pt x="832" y="59"/>
                  </a:lnTo>
                  <a:lnTo>
                    <a:pt x="840" y="61"/>
                  </a:lnTo>
                  <a:lnTo>
                    <a:pt x="848" y="63"/>
                  </a:lnTo>
                  <a:lnTo>
                    <a:pt x="855" y="63"/>
                  </a:lnTo>
                  <a:lnTo>
                    <a:pt x="863" y="67"/>
                  </a:lnTo>
                  <a:lnTo>
                    <a:pt x="871" y="69"/>
                  </a:lnTo>
                  <a:lnTo>
                    <a:pt x="878" y="70"/>
                  </a:lnTo>
                  <a:lnTo>
                    <a:pt x="886" y="70"/>
                  </a:lnTo>
                  <a:lnTo>
                    <a:pt x="893" y="74"/>
                  </a:lnTo>
                  <a:lnTo>
                    <a:pt x="901" y="76"/>
                  </a:lnTo>
                  <a:lnTo>
                    <a:pt x="909" y="76"/>
                  </a:lnTo>
                  <a:lnTo>
                    <a:pt x="916" y="78"/>
                  </a:lnTo>
                  <a:lnTo>
                    <a:pt x="924" y="82"/>
                  </a:lnTo>
                  <a:lnTo>
                    <a:pt x="929" y="82"/>
                  </a:lnTo>
                  <a:lnTo>
                    <a:pt x="937" y="84"/>
                  </a:lnTo>
                  <a:lnTo>
                    <a:pt x="943" y="86"/>
                  </a:lnTo>
                  <a:lnTo>
                    <a:pt x="950" y="89"/>
                  </a:lnTo>
                  <a:lnTo>
                    <a:pt x="956" y="89"/>
                  </a:lnTo>
                  <a:lnTo>
                    <a:pt x="964" y="91"/>
                  </a:lnTo>
                  <a:lnTo>
                    <a:pt x="969" y="93"/>
                  </a:lnTo>
                  <a:lnTo>
                    <a:pt x="977" y="95"/>
                  </a:lnTo>
                  <a:lnTo>
                    <a:pt x="983" y="97"/>
                  </a:lnTo>
                  <a:lnTo>
                    <a:pt x="988" y="99"/>
                  </a:lnTo>
                  <a:lnTo>
                    <a:pt x="994" y="103"/>
                  </a:lnTo>
                  <a:lnTo>
                    <a:pt x="1000" y="105"/>
                  </a:lnTo>
                  <a:lnTo>
                    <a:pt x="1004" y="107"/>
                  </a:lnTo>
                  <a:lnTo>
                    <a:pt x="1009" y="108"/>
                  </a:lnTo>
                  <a:lnTo>
                    <a:pt x="1013" y="110"/>
                  </a:lnTo>
                  <a:lnTo>
                    <a:pt x="1019" y="112"/>
                  </a:lnTo>
                  <a:lnTo>
                    <a:pt x="1017" y="112"/>
                  </a:lnTo>
                  <a:lnTo>
                    <a:pt x="1013" y="112"/>
                  </a:lnTo>
                  <a:lnTo>
                    <a:pt x="1009" y="112"/>
                  </a:lnTo>
                  <a:lnTo>
                    <a:pt x="1006" y="112"/>
                  </a:lnTo>
                  <a:lnTo>
                    <a:pt x="1002" y="112"/>
                  </a:lnTo>
                  <a:lnTo>
                    <a:pt x="996" y="112"/>
                  </a:lnTo>
                  <a:lnTo>
                    <a:pt x="990" y="110"/>
                  </a:lnTo>
                  <a:lnTo>
                    <a:pt x="985" y="110"/>
                  </a:lnTo>
                  <a:lnTo>
                    <a:pt x="977" y="110"/>
                  </a:lnTo>
                  <a:lnTo>
                    <a:pt x="969" y="110"/>
                  </a:lnTo>
                  <a:lnTo>
                    <a:pt x="962" y="110"/>
                  </a:lnTo>
                  <a:lnTo>
                    <a:pt x="952" y="110"/>
                  </a:lnTo>
                  <a:lnTo>
                    <a:pt x="943" y="110"/>
                  </a:lnTo>
                  <a:lnTo>
                    <a:pt x="935" y="110"/>
                  </a:lnTo>
                  <a:lnTo>
                    <a:pt x="924" y="110"/>
                  </a:lnTo>
                  <a:lnTo>
                    <a:pt x="912" y="110"/>
                  </a:lnTo>
                  <a:lnTo>
                    <a:pt x="901" y="110"/>
                  </a:lnTo>
                  <a:lnTo>
                    <a:pt x="891" y="110"/>
                  </a:lnTo>
                  <a:lnTo>
                    <a:pt x="878" y="110"/>
                  </a:lnTo>
                  <a:lnTo>
                    <a:pt x="867" y="110"/>
                  </a:lnTo>
                  <a:lnTo>
                    <a:pt x="853" y="110"/>
                  </a:lnTo>
                  <a:lnTo>
                    <a:pt x="840" y="112"/>
                  </a:lnTo>
                  <a:lnTo>
                    <a:pt x="827" y="112"/>
                  </a:lnTo>
                  <a:lnTo>
                    <a:pt x="813" y="112"/>
                  </a:lnTo>
                  <a:lnTo>
                    <a:pt x="798" y="112"/>
                  </a:lnTo>
                  <a:lnTo>
                    <a:pt x="785" y="114"/>
                  </a:lnTo>
                  <a:lnTo>
                    <a:pt x="770" y="114"/>
                  </a:lnTo>
                  <a:lnTo>
                    <a:pt x="755" y="114"/>
                  </a:lnTo>
                  <a:lnTo>
                    <a:pt x="739" y="116"/>
                  </a:lnTo>
                  <a:lnTo>
                    <a:pt x="726" y="118"/>
                  </a:lnTo>
                  <a:lnTo>
                    <a:pt x="709" y="118"/>
                  </a:lnTo>
                  <a:lnTo>
                    <a:pt x="694" y="120"/>
                  </a:lnTo>
                  <a:lnTo>
                    <a:pt x="677" y="120"/>
                  </a:lnTo>
                  <a:lnTo>
                    <a:pt x="661" y="122"/>
                  </a:lnTo>
                  <a:lnTo>
                    <a:pt x="644" y="124"/>
                  </a:lnTo>
                  <a:lnTo>
                    <a:pt x="629" y="126"/>
                  </a:lnTo>
                  <a:lnTo>
                    <a:pt x="612" y="127"/>
                  </a:lnTo>
                  <a:lnTo>
                    <a:pt x="597" y="129"/>
                  </a:lnTo>
                  <a:lnTo>
                    <a:pt x="580" y="131"/>
                  </a:lnTo>
                  <a:lnTo>
                    <a:pt x="562" y="133"/>
                  </a:lnTo>
                  <a:lnTo>
                    <a:pt x="545" y="135"/>
                  </a:lnTo>
                  <a:lnTo>
                    <a:pt x="530" y="137"/>
                  </a:lnTo>
                  <a:lnTo>
                    <a:pt x="511" y="141"/>
                  </a:lnTo>
                  <a:lnTo>
                    <a:pt x="496" y="143"/>
                  </a:lnTo>
                  <a:lnTo>
                    <a:pt x="479" y="146"/>
                  </a:lnTo>
                  <a:lnTo>
                    <a:pt x="462" y="148"/>
                  </a:lnTo>
                  <a:lnTo>
                    <a:pt x="445" y="152"/>
                  </a:lnTo>
                  <a:lnTo>
                    <a:pt x="427" y="154"/>
                  </a:lnTo>
                  <a:lnTo>
                    <a:pt x="412" y="158"/>
                  </a:lnTo>
                  <a:lnTo>
                    <a:pt x="397" y="162"/>
                  </a:lnTo>
                  <a:lnTo>
                    <a:pt x="378" y="165"/>
                  </a:lnTo>
                  <a:lnTo>
                    <a:pt x="363" y="169"/>
                  </a:lnTo>
                  <a:lnTo>
                    <a:pt x="348" y="175"/>
                  </a:lnTo>
                  <a:lnTo>
                    <a:pt x="332" y="181"/>
                  </a:lnTo>
                  <a:lnTo>
                    <a:pt x="315" y="185"/>
                  </a:lnTo>
                  <a:lnTo>
                    <a:pt x="300" y="188"/>
                  </a:lnTo>
                  <a:lnTo>
                    <a:pt x="285" y="194"/>
                  </a:lnTo>
                  <a:lnTo>
                    <a:pt x="272" y="200"/>
                  </a:lnTo>
                  <a:lnTo>
                    <a:pt x="256" y="205"/>
                  </a:lnTo>
                  <a:lnTo>
                    <a:pt x="241" y="211"/>
                  </a:lnTo>
                  <a:lnTo>
                    <a:pt x="228" y="217"/>
                  </a:lnTo>
                  <a:lnTo>
                    <a:pt x="215" y="224"/>
                  </a:lnTo>
                  <a:lnTo>
                    <a:pt x="213" y="224"/>
                  </a:lnTo>
                  <a:lnTo>
                    <a:pt x="209" y="230"/>
                  </a:lnTo>
                  <a:lnTo>
                    <a:pt x="205" y="234"/>
                  </a:lnTo>
                  <a:lnTo>
                    <a:pt x="203" y="240"/>
                  </a:lnTo>
                  <a:lnTo>
                    <a:pt x="201" y="242"/>
                  </a:lnTo>
                  <a:lnTo>
                    <a:pt x="199" y="245"/>
                  </a:lnTo>
                  <a:lnTo>
                    <a:pt x="199" y="251"/>
                  </a:lnTo>
                  <a:lnTo>
                    <a:pt x="197" y="257"/>
                  </a:lnTo>
                  <a:lnTo>
                    <a:pt x="194" y="261"/>
                  </a:lnTo>
                  <a:lnTo>
                    <a:pt x="194" y="266"/>
                  </a:lnTo>
                  <a:lnTo>
                    <a:pt x="190" y="272"/>
                  </a:lnTo>
                  <a:lnTo>
                    <a:pt x="188" y="280"/>
                  </a:lnTo>
                  <a:lnTo>
                    <a:pt x="186" y="287"/>
                  </a:lnTo>
                  <a:lnTo>
                    <a:pt x="184" y="295"/>
                  </a:lnTo>
                  <a:lnTo>
                    <a:pt x="182" y="299"/>
                  </a:lnTo>
                  <a:lnTo>
                    <a:pt x="182" y="302"/>
                  </a:lnTo>
                  <a:lnTo>
                    <a:pt x="180" y="308"/>
                  </a:lnTo>
                  <a:lnTo>
                    <a:pt x="180" y="312"/>
                  </a:lnTo>
                  <a:lnTo>
                    <a:pt x="178" y="316"/>
                  </a:lnTo>
                  <a:lnTo>
                    <a:pt x="178" y="321"/>
                  </a:lnTo>
                  <a:lnTo>
                    <a:pt x="176" y="327"/>
                  </a:lnTo>
                  <a:lnTo>
                    <a:pt x="175" y="333"/>
                  </a:lnTo>
                  <a:lnTo>
                    <a:pt x="175" y="337"/>
                  </a:lnTo>
                  <a:lnTo>
                    <a:pt x="175" y="342"/>
                  </a:lnTo>
                  <a:lnTo>
                    <a:pt x="173" y="348"/>
                  </a:lnTo>
                  <a:lnTo>
                    <a:pt x="173" y="354"/>
                  </a:lnTo>
                  <a:lnTo>
                    <a:pt x="171" y="359"/>
                  </a:lnTo>
                  <a:lnTo>
                    <a:pt x="169" y="365"/>
                  </a:lnTo>
                  <a:lnTo>
                    <a:pt x="169" y="371"/>
                  </a:lnTo>
                  <a:lnTo>
                    <a:pt x="167" y="378"/>
                  </a:lnTo>
                  <a:lnTo>
                    <a:pt x="167" y="386"/>
                  </a:lnTo>
                  <a:lnTo>
                    <a:pt x="167" y="394"/>
                  </a:lnTo>
                  <a:lnTo>
                    <a:pt x="165" y="401"/>
                  </a:lnTo>
                  <a:lnTo>
                    <a:pt x="165" y="409"/>
                  </a:lnTo>
                  <a:lnTo>
                    <a:pt x="163" y="493"/>
                  </a:lnTo>
                  <a:close/>
                </a:path>
              </a:pathLst>
            </a:custGeom>
            <a:solidFill>
              <a:srgbClr val="E6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80"/>
            <p:cNvSpPr>
              <a:spLocks/>
            </p:cNvSpPr>
            <p:nvPr/>
          </p:nvSpPr>
          <p:spPr bwMode="auto">
            <a:xfrm>
              <a:off x="3233" y="1768"/>
              <a:ext cx="321" cy="202"/>
            </a:xfrm>
            <a:custGeom>
              <a:avLst/>
              <a:gdLst>
                <a:gd name="T0" fmla="*/ 0 w 643"/>
                <a:gd name="T1" fmla="*/ 1 h 403"/>
                <a:gd name="T2" fmla="*/ 0 w 643"/>
                <a:gd name="T3" fmla="*/ 1 h 403"/>
                <a:gd name="T4" fmla="*/ 0 w 643"/>
                <a:gd name="T5" fmla="*/ 1 h 403"/>
                <a:gd name="T6" fmla="*/ 0 w 643"/>
                <a:gd name="T7" fmla="*/ 1 h 403"/>
                <a:gd name="T8" fmla="*/ 0 w 643"/>
                <a:gd name="T9" fmla="*/ 1 h 403"/>
                <a:gd name="T10" fmla="*/ 0 w 643"/>
                <a:gd name="T11" fmla="*/ 1 h 403"/>
                <a:gd name="T12" fmla="*/ 0 w 643"/>
                <a:gd name="T13" fmla="*/ 1 h 403"/>
                <a:gd name="T14" fmla="*/ 0 w 643"/>
                <a:gd name="T15" fmla="*/ 1 h 403"/>
                <a:gd name="T16" fmla="*/ 0 w 643"/>
                <a:gd name="T17" fmla="*/ 1 h 403"/>
                <a:gd name="T18" fmla="*/ 0 w 643"/>
                <a:gd name="T19" fmla="*/ 1 h 403"/>
                <a:gd name="T20" fmla="*/ 0 w 643"/>
                <a:gd name="T21" fmla="*/ 1 h 403"/>
                <a:gd name="T22" fmla="*/ 0 w 643"/>
                <a:gd name="T23" fmla="*/ 1 h 403"/>
                <a:gd name="T24" fmla="*/ 0 w 643"/>
                <a:gd name="T25" fmla="*/ 1 h 403"/>
                <a:gd name="T26" fmla="*/ 0 w 643"/>
                <a:gd name="T27" fmla="*/ 1 h 403"/>
                <a:gd name="T28" fmla="*/ 0 w 643"/>
                <a:gd name="T29" fmla="*/ 1 h 403"/>
                <a:gd name="T30" fmla="*/ 0 w 643"/>
                <a:gd name="T31" fmla="*/ 1 h 403"/>
                <a:gd name="T32" fmla="*/ 0 w 643"/>
                <a:gd name="T33" fmla="*/ 1 h 403"/>
                <a:gd name="T34" fmla="*/ 0 w 643"/>
                <a:gd name="T35" fmla="*/ 1 h 403"/>
                <a:gd name="T36" fmla="*/ 0 w 643"/>
                <a:gd name="T37" fmla="*/ 1 h 403"/>
                <a:gd name="T38" fmla="*/ 0 w 643"/>
                <a:gd name="T39" fmla="*/ 1 h 403"/>
                <a:gd name="T40" fmla="*/ 0 w 643"/>
                <a:gd name="T41" fmla="*/ 1 h 403"/>
                <a:gd name="T42" fmla="*/ 0 w 643"/>
                <a:gd name="T43" fmla="*/ 1 h 403"/>
                <a:gd name="T44" fmla="*/ 0 w 643"/>
                <a:gd name="T45" fmla="*/ 1 h 403"/>
                <a:gd name="T46" fmla="*/ 0 w 643"/>
                <a:gd name="T47" fmla="*/ 1 h 403"/>
                <a:gd name="T48" fmla="*/ 0 w 643"/>
                <a:gd name="T49" fmla="*/ 1 h 403"/>
                <a:gd name="T50" fmla="*/ 0 w 643"/>
                <a:gd name="T51" fmla="*/ 1 h 403"/>
                <a:gd name="T52" fmla="*/ 0 w 643"/>
                <a:gd name="T53" fmla="*/ 1 h 403"/>
                <a:gd name="T54" fmla="*/ 0 w 643"/>
                <a:gd name="T55" fmla="*/ 1 h 403"/>
                <a:gd name="T56" fmla="*/ 0 w 643"/>
                <a:gd name="T57" fmla="*/ 1 h 403"/>
                <a:gd name="T58" fmla="*/ 0 w 643"/>
                <a:gd name="T59" fmla="*/ 1 h 403"/>
                <a:gd name="T60" fmla="*/ 0 w 643"/>
                <a:gd name="T61" fmla="*/ 1 h 403"/>
                <a:gd name="T62" fmla="*/ 0 w 643"/>
                <a:gd name="T63" fmla="*/ 1 h 403"/>
                <a:gd name="T64" fmla="*/ 0 w 643"/>
                <a:gd name="T65" fmla="*/ 1 h 403"/>
                <a:gd name="T66" fmla="*/ 0 w 643"/>
                <a:gd name="T67" fmla="*/ 1 h 403"/>
                <a:gd name="T68" fmla="*/ 0 w 643"/>
                <a:gd name="T69" fmla="*/ 1 h 403"/>
                <a:gd name="T70" fmla="*/ 0 w 643"/>
                <a:gd name="T71" fmla="*/ 1 h 403"/>
                <a:gd name="T72" fmla="*/ 0 w 643"/>
                <a:gd name="T73" fmla="*/ 1 h 403"/>
                <a:gd name="T74" fmla="*/ 0 w 643"/>
                <a:gd name="T75" fmla="*/ 1 h 403"/>
                <a:gd name="T76" fmla="*/ 0 w 643"/>
                <a:gd name="T77" fmla="*/ 1 h 403"/>
                <a:gd name="T78" fmla="*/ 0 w 643"/>
                <a:gd name="T79" fmla="*/ 1 h 403"/>
                <a:gd name="T80" fmla="*/ 0 w 643"/>
                <a:gd name="T81" fmla="*/ 1 h 403"/>
                <a:gd name="T82" fmla="*/ 0 w 643"/>
                <a:gd name="T83" fmla="*/ 1 h 403"/>
                <a:gd name="T84" fmla="*/ 0 w 643"/>
                <a:gd name="T85" fmla="*/ 1 h 403"/>
                <a:gd name="T86" fmla="*/ 0 w 643"/>
                <a:gd name="T87" fmla="*/ 1 h 403"/>
                <a:gd name="T88" fmla="*/ 0 w 643"/>
                <a:gd name="T89" fmla="*/ 1 h 403"/>
                <a:gd name="T90" fmla="*/ 0 w 643"/>
                <a:gd name="T91" fmla="*/ 1 h 403"/>
                <a:gd name="T92" fmla="*/ 0 w 643"/>
                <a:gd name="T93" fmla="*/ 1 h 403"/>
                <a:gd name="T94" fmla="*/ 0 w 643"/>
                <a:gd name="T95" fmla="*/ 1 h 403"/>
                <a:gd name="T96" fmla="*/ 0 w 643"/>
                <a:gd name="T97" fmla="*/ 1 h 403"/>
                <a:gd name="T98" fmla="*/ 0 w 643"/>
                <a:gd name="T99" fmla="*/ 1 h 403"/>
                <a:gd name="T100" fmla="*/ 0 w 643"/>
                <a:gd name="T101" fmla="*/ 1 h 403"/>
                <a:gd name="T102" fmla="*/ 0 w 643"/>
                <a:gd name="T103" fmla="*/ 1 h 403"/>
                <a:gd name="T104" fmla="*/ 0 w 643"/>
                <a:gd name="T105" fmla="*/ 1 h 403"/>
                <a:gd name="T106" fmla="*/ 0 w 643"/>
                <a:gd name="T107" fmla="*/ 1 h 403"/>
                <a:gd name="T108" fmla="*/ 0 w 643"/>
                <a:gd name="T109" fmla="*/ 1 h 403"/>
                <a:gd name="T110" fmla="*/ 0 w 643"/>
                <a:gd name="T111" fmla="*/ 1 h 403"/>
                <a:gd name="T112" fmla="*/ 0 w 643"/>
                <a:gd name="T113" fmla="*/ 1 h 403"/>
                <a:gd name="T114" fmla="*/ 0 w 643"/>
                <a:gd name="T115" fmla="*/ 0 h 4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643" h="403">
                  <a:moveTo>
                    <a:pt x="35" y="0"/>
                  </a:moveTo>
                  <a:lnTo>
                    <a:pt x="36" y="0"/>
                  </a:lnTo>
                  <a:lnTo>
                    <a:pt x="40" y="0"/>
                  </a:lnTo>
                  <a:lnTo>
                    <a:pt x="46" y="1"/>
                  </a:lnTo>
                  <a:lnTo>
                    <a:pt x="54" y="1"/>
                  </a:lnTo>
                  <a:lnTo>
                    <a:pt x="61" y="3"/>
                  </a:lnTo>
                  <a:lnTo>
                    <a:pt x="65" y="3"/>
                  </a:lnTo>
                  <a:lnTo>
                    <a:pt x="71" y="5"/>
                  </a:lnTo>
                  <a:lnTo>
                    <a:pt x="74" y="5"/>
                  </a:lnTo>
                  <a:lnTo>
                    <a:pt x="82" y="7"/>
                  </a:lnTo>
                  <a:lnTo>
                    <a:pt x="88" y="7"/>
                  </a:lnTo>
                  <a:lnTo>
                    <a:pt x="93" y="9"/>
                  </a:lnTo>
                  <a:lnTo>
                    <a:pt x="101" y="9"/>
                  </a:lnTo>
                  <a:lnTo>
                    <a:pt x="109" y="11"/>
                  </a:lnTo>
                  <a:lnTo>
                    <a:pt x="114" y="11"/>
                  </a:lnTo>
                  <a:lnTo>
                    <a:pt x="122" y="13"/>
                  </a:lnTo>
                  <a:lnTo>
                    <a:pt x="130" y="13"/>
                  </a:lnTo>
                  <a:lnTo>
                    <a:pt x="139" y="15"/>
                  </a:lnTo>
                  <a:lnTo>
                    <a:pt x="147" y="17"/>
                  </a:lnTo>
                  <a:lnTo>
                    <a:pt x="156" y="19"/>
                  </a:lnTo>
                  <a:lnTo>
                    <a:pt x="164" y="19"/>
                  </a:lnTo>
                  <a:lnTo>
                    <a:pt x="173" y="20"/>
                  </a:lnTo>
                  <a:lnTo>
                    <a:pt x="183" y="20"/>
                  </a:lnTo>
                  <a:lnTo>
                    <a:pt x="194" y="22"/>
                  </a:lnTo>
                  <a:lnTo>
                    <a:pt x="204" y="24"/>
                  </a:lnTo>
                  <a:lnTo>
                    <a:pt x="215" y="26"/>
                  </a:lnTo>
                  <a:lnTo>
                    <a:pt x="225" y="26"/>
                  </a:lnTo>
                  <a:lnTo>
                    <a:pt x="234" y="28"/>
                  </a:lnTo>
                  <a:lnTo>
                    <a:pt x="246" y="30"/>
                  </a:lnTo>
                  <a:lnTo>
                    <a:pt x="257" y="32"/>
                  </a:lnTo>
                  <a:lnTo>
                    <a:pt x="268" y="32"/>
                  </a:lnTo>
                  <a:lnTo>
                    <a:pt x="280" y="34"/>
                  </a:lnTo>
                  <a:lnTo>
                    <a:pt x="291" y="34"/>
                  </a:lnTo>
                  <a:lnTo>
                    <a:pt x="305" y="36"/>
                  </a:lnTo>
                  <a:lnTo>
                    <a:pt x="316" y="38"/>
                  </a:lnTo>
                  <a:lnTo>
                    <a:pt x="329" y="39"/>
                  </a:lnTo>
                  <a:lnTo>
                    <a:pt x="341" y="39"/>
                  </a:lnTo>
                  <a:lnTo>
                    <a:pt x="354" y="41"/>
                  </a:lnTo>
                  <a:lnTo>
                    <a:pt x="367" y="41"/>
                  </a:lnTo>
                  <a:lnTo>
                    <a:pt x="381" y="43"/>
                  </a:lnTo>
                  <a:lnTo>
                    <a:pt x="394" y="45"/>
                  </a:lnTo>
                  <a:lnTo>
                    <a:pt x="407" y="47"/>
                  </a:lnTo>
                  <a:lnTo>
                    <a:pt x="421" y="47"/>
                  </a:lnTo>
                  <a:lnTo>
                    <a:pt x="436" y="49"/>
                  </a:lnTo>
                  <a:lnTo>
                    <a:pt x="449" y="49"/>
                  </a:lnTo>
                  <a:lnTo>
                    <a:pt x="462" y="51"/>
                  </a:lnTo>
                  <a:lnTo>
                    <a:pt x="478" y="51"/>
                  </a:lnTo>
                  <a:lnTo>
                    <a:pt x="491" y="53"/>
                  </a:lnTo>
                  <a:lnTo>
                    <a:pt x="506" y="53"/>
                  </a:lnTo>
                  <a:lnTo>
                    <a:pt x="521" y="55"/>
                  </a:lnTo>
                  <a:lnTo>
                    <a:pt x="537" y="55"/>
                  </a:lnTo>
                  <a:lnTo>
                    <a:pt x="552" y="57"/>
                  </a:lnTo>
                  <a:lnTo>
                    <a:pt x="565" y="57"/>
                  </a:lnTo>
                  <a:lnTo>
                    <a:pt x="580" y="58"/>
                  </a:lnTo>
                  <a:lnTo>
                    <a:pt x="595" y="58"/>
                  </a:lnTo>
                  <a:lnTo>
                    <a:pt x="611" y="60"/>
                  </a:lnTo>
                  <a:lnTo>
                    <a:pt x="628" y="60"/>
                  </a:lnTo>
                  <a:lnTo>
                    <a:pt x="643" y="62"/>
                  </a:lnTo>
                  <a:lnTo>
                    <a:pt x="641" y="62"/>
                  </a:lnTo>
                  <a:lnTo>
                    <a:pt x="639" y="64"/>
                  </a:lnTo>
                  <a:lnTo>
                    <a:pt x="635" y="64"/>
                  </a:lnTo>
                  <a:lnTo>
                    <a:pt x="632" y="70"/>
                  </a:lnTo>
                  <a:lnTo>
                    <a:pt x="626" y="72"/>
                  </a:lnTo>
                  <a:lnTo>
                    <a:pt x="620" y="77"/>
                  </a:lnTo>
                  <a:lnTo>
                    <a:pt x="611" y="83"/>
                  </a:lnTo>
                  <a:lnTo>
                    <a:pt x="603" y="91"/>
                  </a:lnTo>
                  <a:lnTo>
                    <a:pt x="599" y="93"/>
                  </a:lnTo>
                  <a:lnTo>
                    <a:pt x="594" y="97"/>
                  </a:lnTo>
                  <a:lnTo>
                    <a:pt x="590" y="100"/>
                  </a:lnTo>
                  <a:lnTo>
                    <a:pt x="584" y="106"/>
                  </a:lnTo>
                  <a:lnTo>
                    <a:pt x="578" y="110"/>
                  </a:lnTo>
                  <a:lnTo>
                    <a:pt x="573" y="116"/>
                  </a:lnTo>
                  <a:lnTo>
                    <a:pt x="567" y="119"/>
                  </a:lnTo>
                  <a:lnTo>
                    <a:pt x="561" y="125"/>
                  </a:lnTo>
                  <a:lnTo>
                    <a:pt x="556" y="129"/>
                  </a:lnTo>
                  <a:lnTo>
                    <a:pt x="550" y="135"/>
                  </a:lnTo>
                  <a:lnTo>
                    <a:pt x="542" y="138"/>
                  </a:lnTo>
                  <a:lnTo>
                    <a:pt x="537" y="144"/>
                  </a:lnTo>
                  <a:lnTo>
                    <a:pt x="529" y="150"/>
                  </a:lnTo>
                  <a:lnTo>
                    <a:pt x="523" y="155"/>
                  </a:lnTo>
                  <a:lnTo>
                    <a:pt x="516" y="161"/>
                  </a:lnTo>
                  <a:lnTo>
                    <a:pt x="510" y="169"/>
                  </a:lnTo>
                  <a:lnTo>
                    <a:pt x="502" y="173"/>
                  </a:lnTo>
                  <a:lnTo>
                    <a:pt x="495" y="180"/>
                  </a:lnTo>
                  <a:lnTo>
                    <a:pt x="487" y="186"/>
                  </a:lnTo>
                  <a:lnTo>
                    <a:pt x="481" y="192"/>
                  </a:lnTo>
                  <a:lnTo>
                    <a:pt x="474" y="199"/>
                  </a:lnTo>
                  <a:lnTo>
                    <a:pt x="466" y="205"/>
                  </a:lnTo>
                  <a:lnTo>
                    <a:pt x="459" y="213"/>
                  </a:lnTo>
                  <a:lnTo>
                    <a:pt x="451" y="220"/>
                  </a:lnTo>
                  <a:lnTo>
                    <a:pt x="443" y="226"/>
                  </a:lnTo>
                  <a:lnTo>
                    <a:pt x="436" y="233"/>
                  </a:lnTo>
                  <a:lnTo>
                    <a:pt x="428" y="241"/>
                  </a:lnTo>
                  <a:lnTo>
                    <a:pt x="421" y="249"/>
                  </a:lnTo>
                  <a:lnTo>
                    <a:pt x="413" y="256"/>
                  </a:lnTo>
                  <a:lnTo>
                    <a:pt x="405" y="262"/>
                  </a:lnTo>
                  <a:lnTo>
                    <a:pt x="400" y="270"/>
                  </a:lnTo>
                  <a:lnTo>
                    <a:pt x="392" y="277"/>
                  </a:lnTo>
                  <a:lnTo>
                    <a:pt x="384" y="285"/>
                  </a:lnTo>
                  <a:lnTo>
                    <a:pt x="377" y="292"/>
                  </a:lnTo>
                  <a:lnTo>
                    <a:pt x="369" y="300"/>
                  </a:lnTo>
                  <a:lnTo>
                    <a:pt x="362" y="308"/>
                  </a:lnTo>
                  <a:lnTo>
                    <a:pt x="354" y="315"/>
                  </a:lnTo>
                  <a:lnTo>
                    <a:pt x="346" y="323"/>
                  </a:lnTo>
                  <a:lnTo>
                    <a:pt x="339" y="330"/>
                  </a:lnTo>
                  <a:lnTo>
                    <a:pt x="333" y="340"/>
                  </a:lnTo>
                  <a:lnTo>
                    <a:pt x="325" y="346"/>
                  </a:lnTo>
                  <a:lnTo>
                    <a:pt x="318" y="353"/>
                  </a:lnTo>
                  <a:lnTo>
                    <a:pt x="312" y="363"/>
                  </a:lnTo>
                  <a:lnTo>
                    <a:pt x="305" y="370"/>
                  </a:lnTo>
                  <a:lnTo>
                    <a:pt x="297" y="378"/>
                  </a:lnTo>
                  <a:lnTo>
                    <a:pt x="291" y="386"/>
                  </a:lnTo>
                  <a:lnTo>
                    <a:pt x="286" y="395"/>
                  </a:lnTo>
                  <a:lnTo>
                    <a:pt x="280" y="403"/>
                  </a:lnTo>
                  <a:lnTo>
                    <a:pt x="276" y="384"/>
                  </a:lnTo>
                  <a:lnTo>
                    <a:pt x="278" y="382"/>
                  </a:lnTo>
                  <a:lnTo>
                    <a:pt x="280" y="378"/>
                  </a:lnTo>
                  <a:lnTo>
                    <a:pt x="284" y="372"/>
                  </a:lnTo>
                  <a:lnTo>
                    <a:pt x="289" y="367"/>
                  </a:lnTo>
                  <a:lnTo>
                    <a:pt x="297" y="361"/>
                  </a:lnTo>
                  <a:lnTo>
                    <a:pt x="303" y="351"/>
                  </a:lnTo>
                  <a:lnTo>
                    <a:pt x="312" y="346"/>
                  </a:lnTo>
                  <a:lnTo>
                    <a:pt x="316" y="340"/>
                  </a:lnTo>
                  <a:lnTo>
                    <a:pt x="320" y="334"/>
                  </a:lnTo>
                  <a:lnTo>
                    <a:pt x="324" y="330"/>
                  </a:lnTo>
                  <a:lnTo>
                    <a:pt x="329" y="325"/>
                  </a:lnTo>
                  <a:lnTo>
                    <a:pt x="335" y="319"/>
                  </a:lnTo>
                  <a:lnTo>
                    <a:pt x="339" y="313"/>
                  </a:lnTo>
                  <a:lnTo>
                    <a:pt x="344" y="308"/>
                  </a:lnTo>
                  <a:lnTo>
                    <a:pt x="350" y="304"/>
                  </a:lnTo>
                  <a:lnTo>
                    <a:pt x="356" y="296"/>
                  </a:lnTo>
                  <a:lnTo>
                    <a:pt x="362" y="290"/>
                  </a:lnTo>
                  <a:lnTo>
                    <a:pt x="367" y="285"/>
                  </a:lnTo>
                  <a:lnTo>
                    <a:pt x="373" y="279"/>
                  </a:lnTo>
                  <a:lnTo>
                    <a:pt x="379" y="271"/>
                  </a:lnTo>
                  <a:lnTo>
                    <a:pt x="386" y="266"/>
                  </a:lnTo>
                  <a:lnTo>
                    <a:pt x="392" y="260"/>
                  </a:lnTo>
                  <a:lnTo>
                    <a:pt x="400" y="254"/>
                  </a:lnTo>
                  <a:lnTo>
                    <a:pt x="405" y="247"/>
                  </a:lnTo>
                  <a:lnTo>
                    <a:pt x="411" y="241"/>
                  </a:lnTo>
                  <a:lnTo>
                    <a:pt x="417" y="233"/>
                  </a:lnTo>
                  <a:lnTo>
                    <a:pt x="424" y="228"/>
                  </a:lnTo>
                  <a:lnTo>
                    <a:pt x="430" y="220"/>
                  </a:lnTo>
                  <a:lnTo>
                    <a:pt x="436" y="214"/>
                  </a:lnTo>
                  <a:lnTo>
                    <a:pt x="443" y="207"/>
                  </a:lnTo>
                  <a:lnTo>
                    <a:pt x="449" y="201"/>
                  </a:lnTo>
                  <a:lnTo>
                    <a:pt x="455" y="193"/>
                  </a:lnTo>
                  <a:lnTo>
                    <a:pt x="462" y="188"/>
                  </a:lnTo>
                  <a:lnTo>
                    <a:pt x="468" y="182"/>
                  </a:lnTo>
                  <a:lnTo>
                    <a:pt x="476" y="176"/>
                  </a:lnTo>
                  <a:lnTo>
                    <a:pt x="481" y="169"/>
                  </a:lnTo>
                  <a:lnTo>
                    <a:pt x="487" y="163"/>
                  </a:lnTo>
                  <a:lnTo>
                    <a:pt x="495" y="157"/>
                  </a:lnTo>
                  <a:lnTo>
                    <a:pt x="500" y="152"/>
                  </a:lnTo>
                  <a:lnTo>
                    <a:pt x="506" y="146"/>
                  </a:lnTo>
                  <a:lnTo>
                    <a:pt x="512" y="140"/>
                  </a:lnTo>
                  <a:lnTo>
                    <a:pt x="518" y="133"/>
                  </a:lnTo>
                  <a:lnTo>
                    <a:pt x="525" y="129"/>
                  </a:lnTo>
                  <a:lnTo>
                    <a:pt x="529" y="121"/>
                  </a:lnTo>
                  <a:lnTo>
                    <a:pt x="535" y="117"/>
                  </a:lnTo>
                  <a:lnTo>
                    <a:pt x="540" y="112"/>
                  </a:lnTo>
                  <a:lnTo>
                    <a:pt x="546" y="108"/>
                  </a:lnTo>
                  <a:lnTo>
                    <a:pt x="552" y="102"/>
                  </a:lnTo>
                  <a:lnTo>
                    <a:pt x="557" y="98"/>
                  </a:lnTo>
                  <a:lnTo>
                    <a:pt x="561" y="93"/>
                  </a:lnTo>
                  <a:lnTo>
                    <a:pt x="567" y="91"/>
                  </a:lnTo>
                  <a:lnTo>
                    <a:pt x="571" y="85"/>
                  </a:lnTo>
                  <a:lnTo>
                    <a:pt x="576" y="83"/>
                  </a:lnTo>
                  <a:lnTo>
                    <a:pt x="580" y="79"/>
                  </a:lnTo>
                  <a:lnTo>
                    <a:pt x="584" y="77"/>
                  </a:lnTo>
                  <a:lnTo>
                    <a:pt x="582" y="76"/>
                  </a:lnTo>
                  <a:lnTo>
                    <a:pt x="580" y="76"/>
                  </a:lnTo>
                  <a:lnTo>
                    <a:pt x="575" y="76"/>
                  </a:lnTo>
                  <a:lnTo>
                    <a:pt x="567" y="76"/>
                  </a:lnTo>
                  <a:lnTo>
                    <a:pt x="561" y="74"/>
                  </a:lnTo>
                  <a:lnTo>
                    <a:pt x="557" y="74"/>
                  </a:lnTo>
                  <a:lnTo>
                    <a:pt x="552" y="74"/>
                  </a:lnTo>
                  <a:lnTo>
                    <a:pt x="544" y="74"/>
                  </a:lnTo>
                  <a:lnTo>
                    <a:pt x="538" y="72"/>
                  </a:lnTo>
                  <a:lnTo>
                    <a:pt x="533" y="72"/>
                  </a:lnTo>
                  <a:lnTo>
                    <a:pt x="525" y="72"/>
                  </a:lnTo>
                  <a:lnTo>
                    <a:pt x="519" y="72"/>
                  </a:lnTo>
                  <a:lnTo>
                    <a:pt x="510" y="70"/>
                  </a:lnTo>
                  <a:lnTo>
                    <a:pt x="502" y="70"/>
                  </a:lnTo>
                  <a:lnTo>
                    <a:pt x="495" y="68"/>
                  </a:lnTo>
                  <a:lnTo>
                    <a:pt x="485" y="68"/>
                  </a:lnTo>
                  <a:lnTo>
                    <a:pt x="476" y="66"/>
                  </a:lnTo>
                  <a:lnTo>
                    <a:pt x="466" y="66"/>
                  </a:lnTo>
                  <a:lnTo>
                    <a:pt x="457" y="64"/>
                  </a:lnTo>
                  <a:lnTo>
                    <a:pt x="447" y="64"/>
                  </a:lnTo>
                  <a:lnTo>
                    <a:pt x="438" y="64"/>
                  </a:lnTo>
                  <a:lnTo>
                    <a:pt x="426" y="62"/>
                  </a:lnTo>
                  <a:lnTo>
                    <a:pt x="417" y="62"/>
                  </a:lnTo>
                  <a:lnTo>
                    <a:pt x="405" y="60"/>
                  </a:lnTo>
                  <a:lnTo>
                    <a:pt x="394" y="58"/>
                  </a:lnTo>
                  <a:lnTo>
                    <a:pt x="383" y="58"/>
                  </a:lnTo>
                  <a:lnTo>
                    <a:pt x="373" y="58"/>
                  </a:lnTo>
                  <a:lnTo>
                    <a:pt x="362" y="57"/>
                  </a:lnTo>
                  <a:lnTo>
                    <a:pt x="348" y="55"/>
                  </a:lnTo>
                  <a:lnTo>
                    <a:pt x="337" y="53"/>
                  </a:lnTo>
                  <a:lnTo>
                    <a:pt x="325" y="51"/>
                  </a:lnTo>
                  <a:lnTo>
                    <a:pt x="314" y="51"/>
                  </a:lnTo>
                  <a:lnTo>
                    <a:pt x="301" y="49"/>
                  </a:lnTo>
                  <a:lnTo>
                    <a:pt x="289" y="49"/>
                  </a:lnTo>
                  <a:lnTo>
                    <a:pt x="278" y="47"/>
                  </a:lnTo>
                  <a:lnTo>
                    <a:pt x="265" y="45"/>
                  </a:lnTo>
                  <a:lnTo>
                    <a:pt x="253" y="43"/>
                  </a:lnTo>
                  <a:lnTo>
                    <a:pt x="240" y="43"/>
                  </a:lnTo>
                  <a:lnTo>
                    <a:pt x="228" y="39"/>
                  </a:lnTo>
                  <a:lnTo>
                    <a:pt x="217" y="39"/>
                  </a:lnTo>
                  <a:lnTo>
                    <a:pt x="204" y="38"/>
                  </a:lnTo>
                  <a:lnTo>
                    <a:pt x="192" y="36"/>
                  </a:lnTo>
                  <a:lnTo>
                    <a:pt x="181" y="34"/>
                  </a:lnTo>
                  <a:lnTo>
                    <a:pt x="170" y="34"/>
                  </a:lnTo>
                  <a:lnTo>
                    <a:pt x="156" y="32"/>
                  </a:lnTo>
                  <a:lnTo>
                    <a:pt x="145" y="30"/>
                  </a:lnTo>
                  <a:lnTo>
                    <a:pt x="133" y="28"/>
                  </a:lnTo>
                  <a:lnTo>
                    <a:pt x="122" y="26"/>
                  </a:lnTo>
                  <a:lnTo>
                    <a:pt x="111" y="24"/>
                  </a:lnTo>
                  <a:lnTo>
                    <a:pt x="99" y="22"/>
                  </a:lnTo>
                  <a:lnTo>
                    <a:pt x="88" y="20"/>
                  </a:lnTo>
                  <a:lnTo>
                    <a:pt x="78" y="19"/>
                  </a:lnTo>
                  <a:lnTo>
                    <a:pt x="67" y="17"/>
                  </a:lnTo>
                  <a:lnTo>
                    <a:pt x="55" y="13"/>
                  </a:lnTo>
                  <a:lnTo>
                    <a:pt x="46" y="13"/>
                  </a:lnTo>
                  <a:lnTo>
                    <a:pt x="36" y="11"/>
                  </a:lnTo>
                  <a:lnTo>
                    <a:pt x="27" y="7"/>
                  </a:lnTo>
                  <a:lnTo>
                    <a:pt x="17" y="5"/>
                  </a:lnTo>
                  <a:lnTo>
                    <a:pt x="8" y="3"/>
                  </a:lnTo>
                  <a:lnTo>
                    <a:pt x="0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597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3214" y="1908"/>
              <a:ext cx="63" cy="43"/>
            </a:xfrm>
            <a:custGeom>
              <a:avLst/>
              <a:gdLst>
                <a:gd name="T0" fmla="*/ 0 w 128"/>
                <a:gd name="T1" fmla="*/ 1 h 86"/>
                <a:gd name="T2" fmla="*/ 0 w 128"/>
                <a:gd name="T3" fmla="*/ 0 h 86"/>
                <a:gd name="T4" fmla="*/ 0 w 128"/>
                <a:gd name="T5" fmla="*/ 1 h 86"/>
                <a:gd name="T6" fmla="*/ 0 w 128"/>
                <a:gd name="T7" fmla="*/ 1 h 86"/>
                <a:gd name="T8" fmla="*/ 0 w 128"/>
                <a:gd name="T9" fmla="*/ 1 h 86"/>
                <a:gd name="T10" fmla="*/ 0 w 128"/>
                <a:gd name="T11" fmla="*/ 1 h 86"/>
                <a:gd name="T12" fmla="*/ 0 w 128"/>
                <a:gd name="T13" fmla="*/ 1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8" h="86">
                  <a:moveTo>
                    <a:pt x="90" y="8"/>
                  </a:moveTo>
                  <a:lnTo>
                    <a:pt x="128" y="0"/>
                  </a:lnTo>
                  <a:lnTo>
                    <a:pt x="31" y="86"/>
                  </a:lnTo>
                  <a:lnTo>
                    <a:pt x="0" y="72"/>
                  </a:lnTo>
                  <a:lnTo>
                    <a:pt x="78" y="21"/>
                  </a:lnTo>
                  <a:lnTo>
                    <a:pt x="90" y="8"/>
                  </a:lnTo>
                  <a:close/>
                </a:path>
              </a:pathLst>
            </a:custGeom>
            <a:solidFill>
              <a:srgbClr val="9CA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82"/>
            <p:cNvSpPr>
              <a:spLocks/>
            </p:cNvSpPr>
            <p:nvPr/>
          </p:nvSpPr>
          <p:spPr bwMode="auto">
            <a:xfrm>
              <a:off x="3256" y="1914"/>
              <a:ext cx="55" cy="49"/>
            </a:xfrm>
            <a:custGeom>
              <a:avLst/>
              <a:gdLst>
                <a:gd name="T0" fmla="*/ 1 w 108"/>
                <a:gd name="T1" fmla="*/ 0 h 99"/>
                <a:gd name="T2" fmla="*/ 1 w 108"/>
                <a:gd name="T3" fmla="*/ 0 h 99"/>
                <a:gd name="T4" fmla="*/ 1 w 108"/>
                <a:gd name="T5" fmla="*/ 0 h 99"/>
                <a:gd name="T6" fmla="*/ 1 w 108"/>
                <a:gd name="T7" fmla="*/ 0 h 99"/>
                <a:gd name="T8" fmla="*/ 1 w 108"/>
                <a:gd name="T9" fmla="*/ 0 h 99"/>
                <a:gd name="T10" fmla="*/ 1 w 108"/>
                <a:gd name="T11" fmla="*/ 0 h 99"/>
                <a:gd name="T12" fmla="*/ 1 w 108"/>
                <a:gd name="T13" fmla="*/ 0 h 99"/>
                <a:gd name="T14" fmla="*/ 1 w 108"/>
                <a:gd name="T15" fmla="*/ 0 h 99"/>
                <a:gd name="T16" fmla="*/ 1 w 108"/>
                <a:gd name="T17" fmla="*/ 0 h 99"/>
                <a:gd name="T18" fmla="*/ 1 w 108"/>
                <a:gd name="T19" fmla="*/ 0 h 99"/>
                <a:gd name="T20" fmla="*/ 0 w 108"/>
                <a:gd name="T21" fmla="*/ 0 h 99"/>
                <a:gd name="T22" fmla="*/ 1 w 108"/>
                <a:gd name="T23" fmla="*/ 0 h 99"/>
                <a:gd name="T24" fmla="*/ 1 w 108"/>
                <a:gd name="T25" fmla="*/ 0 h 99"/>
                <a:gd name="T26" fmla="*/ 1 w 108"/>
                <a:gd name="T27" fmla="*/ 0 h 99"/>
                <a:gd name="T28" fmla="*/ 1 w 108"/>
                <a:gd name="T29" fmla="*/ 0 h 99"/>
                <a:gd name="T30" fmla="*/ 1 w 108"/>
                <a:gd name="T31" fmla="*/ 0 h 99"/>
                <a:gd name="T32" fmla="*/ 1 w 108"/>
                <a:gd name="T33" fmla="*/ 0 h 99"/>
                <a:gd name="T34" fmla="*/ 1 w 108"/>
                <a:gd name="T35" fmla="*/ 0 h 99"/>
                <a:gd name="T36" fmla="*/ 1 w 108"/>
                <a:gd name="T37" fmla="*/ 0 h 99"/>
                <a:gd name="T38" fmla="*/ 1 w 108"/>
                <a:gd name="T39" fmla="*/ 0 h 99"/>
                <a:gd name="T40" fmla="*/ 1 w 108"/>
                <a:gd name="T41" fmla="*/ 0 h 99"/>
                <a:gd name="T42" fmla="*/ 1 w 108"/>
                <a:gd name="T43" fmla="*/ 0 h 99"/>
                <a:gd name="T44" fmla="*/ 1 w 108"/>
                <a:gd name="T45" fmla="*/ 0 h 99"/>
                <a:gd name="T46" fmla="*/ 1 w 108"/>
                <a:gd name="T47" fmla="*/ 0 h 99"/>
                <a:gd name="T48" fmla="*/ 1 w 108"/>
                <a:gd name="T49" fmla="*/ 0 h 99"/>
                <a:gd name="T50" fmla="*/ 1 w 108"/>
                <a:gd name="T51" fmla="*/ 0 h 99"/>
                <a:gd name="T52" fmla="*/ 1 w 108"/>
                <a:gd name="T53" fmla="*/ 0 h 99"/>
                <a:gd name="T54" fmla="*/ 1 w 108"/>
                <a:gd name="T55" fmla="*/ 0 h 99"/>
                <a:gd name="T56" fmla="*/ 1 w 108"/>
                <a:gd name="T57" fmla="*/ 0 h 99"/>
                <a:gd name="T58" fmla="*/ 1 w 108"/>
                <a:gd name="T59" fmla="*/ 0 h 99"/>
                <a:gd name="T60" fmla="*/ 1 w 108"/>
                <a:gd name="T61" fmla="*/ 0 h 99"/>
                <a:gd name="T62" fmla="*/ 1 w 108"/>
                <a:gd name="T63" fmla="*/ 0 h 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8" h="99">
                  <a:moveTo>
                    <a:pt x="108" y="23"/>
                  </a:moveTo>
                  <a:lnTo>
                    <a:pt x="108" y="19"/>
                  </a:lnTo>
                  <a:lnTo>
                    <a:pt x="104" y="12"/>
                  </a:lnTo>
                  <a:lnTo>
                    <a:pt x="101" y="6"/>
                  </a:lnTo>
                  <a:lnTo>
                    <a:pt x="97" y="4"/>
                  </a:lnTo>
                  <a:lnTo>
                    <a:pt x="91" y="0"/>
                  </a:lnTo>
                  <a:lnTo>
                    <a:pt x="89" y="0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49" y="12"/>
                  </a:lnTo>
                  <a:lnTo>
                    <a:pt x="40" y="18"/>
                  </a:lnTo>
                  <a:lnTo>
                    <a:pt x="32" y="23"/>
                  </a:lnTo>
                  <a:lnTo>
                    <a:pt x="25" y="31"/>
                  </a:lnTo>
                  <a:lnTo>
                    <a:pt x="17" y="39"/>
                  </a:lnTo>
                  <a:lnTo>
                    <a:pt x="9" y="46"/>
                  </a:lnTo>
                  <a:lnTo>
                    <a:pt x="6" y="54"/>
                  </a:lnTo>
                  <a:lnTo>
                    <a:pt x="2" y="6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2" y="82"/>
                  </a:lnTo>
                  <a:lnTo>
                    <a:pt x="6" y="88"/>
                  </a:lnTo>
                  <a:lnTo>
                    <a:pt x="13" y="92"/>
                  </a:lnTo>
                  <a:lnTo>
                    <a:pt x="19" y="94"/>
                  </a:lnTo>
                  <a:lnTo>
                    <a:pt x="26" y="96"/>
                  </a:lnTo>
                  <a:lnTo>
                    <a:pt x="32" y="97"/>
                  </a:lnTo>
                  <a:lnTo>
                    <a:pt x="40" y="99"/>
                  </a:lnTo>
                  <a:lnTo>
                    <a:pt x="44" y="97"/>
                  </a:lnTo>
                  <a:lnTo>
                    <a:pt x="49" y="97"/>
                  </a:lnTo>
                  <a:lnTo>
                    <a:pt x="53" y="97"/>
                  </a:lnTo>
                  <a:lnTo>
                    <a:pt x="57" y="96"/>
                  </a:lnTo>
                  <a:lnTo>
                    <a:pt x="61" y="94"/>
                  </a:lnTo>
                  <a:lnTo>
                    <a:pt x="65" y="90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59" y="73"/>
                  </a:lnTo>
                  <a:lnTo>
                    <a:pt x="57" y="73"/>
                  </a:lnTo>
                  <a:lnTo>
                    <a:pt x="51" y="75"/>
                  </a:lnTo>
                  <a:lnTo>
                    <a:pt x="44" y="77"/>
                  </a:lnTo>
                  <a:lnTo>
                    <a:pt x="36" y="78"/>
                  </a:lnTo>
                  <a:lnTo>
                    <a:pt x="30" y="77"/>
                  </a:lnTo>
                  <a:lnTo>
                    <a:pt x="26" y="75"/>
                  </a:lnTo>
                  <a:lnTo>
                    <a:pt x="25" y="73"/>
                  </a:lnTo>
                  <a:lnTo>
                    <a:pt x="25" y="69"/>
                  </a:lnTo>
                  <a:lnTo>
                    <a:pt x="26" y="65"/>
                  </a:lnTo>
                  <a:lnTo>
                    <a:pt x="30" y="61"/>
                  </a:lnTo>
                  <a:lnTo>
                    <a:pt x="34" y="54"/>
                  </a:lnTo>
                  <a:lnTo>
                    <a:pt x="38" y="48"/>
                  </a:lnTo>
                  <a:lnTo>
                    <a:pt x="42" y="42"/>
                  </a:lnTo>
                  <a:lnTo>
                    <a:pt x="45" y="39"/>
                  </a:lnTo>
                  <a:lnTo>
                    <a:pt x="53" y="31"/>
                  </a:lnTo>
                  <a:lnTo>
                    <a:pt x="63" y="23"/>
                  </a:lnTo>
                  <a:lnTo>
                    <a:pt x="72" y="18"/>
                  </a:lnTo>
                  <a:lnTo>
                    <a:pt x="80" y="16"/>
                  </a:lnTo>
                  <a:lnTo>
                    <a:pt x="85" y="14"/>
                  </a:lnTo>
                  <a:lnTo>
                    <a:pt x="93" y="14"/>
                  </a:lnTo>
                  <a:lnTo>
                    <a:pt x="97" y="14"/>
                  </a:lnTo>
                  <a:lnTo>
                    <a:pt x="103" y="16"/>
                  </a:lnTo>
                  <a:lnTo>
                    <a:pt x="103" y="18"/>
                  </a:lnTo>
                  <a:lnTo>
                    <a:pt x="106" y="19"/>
                  </a:lnTo>
                  <a:lnTo>
                    <a:pt x="108" y="21"/>
                  </a:lnTo>
                  <a:lnTo>
                    <a:pt x="108" y="23"/>
                  </a:lnTo>
                  <a:close/>
                </a:path>
              </a:pathLst>
            </a:custGeom>
            <a:solidFill>
              <a:srgbClr val="9CA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83"/>
            <p:cNvSpPr>
              <a:spLocks/>
            </p:cNvSpPr>
            <p:nvPr/>
          </p:nvSpPr>
          <p:spPr bwMode="auto">
            <a:xfrm>
              <a:off x="3302" y="1922"/>
              <a:ext cx="55" cy="51"/>
            </a:xfrm>
            <a:custGeom>
              <a:avLst/>
              <a:gdLst>
                <a:gd name="T0" fmla="*/ 1 w 110"/>
                <a:gd name="T1" fmla="*/ 1 h 100"/>
                <a:gd name="T2" fmla="*/ 1 w 110"/>
                <a:gd name="T3" fmla="*/ 1 h 100"/>
                <a:gd name="T4" fmla="*/ 1 w 110"/>
                <a:gd name="T5" fmla="*/ 1 h 100"/>
                <a:gd name="T6" fmla="*/ 1 w 110"/>
                <a:gd name="T7" fmla="*/ 1 h 100"/>
                <a:gd name="T8" fmla="*/ 1 w 110"/>
                <a:gd name="T9" fmla="*/ 0 h 100"/>
                <a:gd name="T10" fmla="*/ 1 w 110"/>
                <a:gd name="T11" fmla="*/ 0 h 100"/>
                <a:gd name="T12" fmla="*/ 1 w 110"/>
                <a:gd name="T13" fmla="*/ 1 h 100"/>
                <a:gd name="T14" fmla="*/ 1 w 110"/>
                <a:gd name="T15" fmla="*/ 1 h 100"/>
                <a:gd name="T16" fmla="*/ 1 w 110"/>
                <a:gd name="T17" fmla="*/ 1 h 100"/>
                <a:gd name="T18" fmla="*/ 1 w 110"/>
                <a:gd name="T19" fmla="*/ 1 h 100"/>
                <a:gd name="T20" fmla="*/ 1 w 110"/>
                <a:gd name="T21" fmla="*/ 1 h 100"/>
                <a:gd name="T22" fmla="*/ 0 w 110"/>
                <a:gd name="T23" fmla="*/ 1 h 100"/>
                <a:gd name="T24" fmla="*/ 1 w 110"/>
                <a:gd name="T25" fmla="*/ 1 h 100"/>
                <a:gd name="T26" fmla="*/ 1 w 110"/>
                <a:gd name="T27" fmla="*/ 1 h 100"/>
                <a:gd name="T28" fmla="*/ 1 w 110"/>
                <a:gd name="T29" fmla="*/ 1 h 100"/>
                <a:gd name="T30" fmla="*/ 1 w 110"/>
                <a:gd name="T31" fmla="*/ 1 h 100"/>
                <a:gd name="T32" fmla="*/ 1 w 110"/>
                <a:gd name="T33" fmla="*/ 1 h 100"/>
                <a:gd name="T34" fmla="*/ 1 w 110"/>
                <a:gd name="T35" fmla="*/ 1 h 100"/>
                <a:gd name="T36" fmla="*/ 1 w 110"/>
                <a:gd name="T37" fmla="*/ 1 h 100"/>
                <a:gd name="T38" fmla="*/ 1 w 110"/>
                <a:gd name="T39" fmla="*/ 1 h 100"/>
                <a:gd name="T40" fmla="*/ 1 w 110"/>
                <a:gd name="T41" fmla="*/ 1 h 100"/>
                <a:gd name="T42" fmla="*/ 1 w 110"/>
                <a:gd name="T43" fmla="*/ 1 h 100"/>
                <a:gd name="T44" fmla="*/ 1 w 110"/>
                <a:gd name="T45" fmla="*/ 1 h 100"/>
                <a:gd name="T46" fmla="*/ 1 w 110"/>
                <a:gd name="T47" fmla="*/ 1 h 100"/>
                <a:gd name="T48" fmla="*/ 1 w 110"/>
                <a:gd name="T49" fmla="*/ 1 h 100"/>
                <a:gd name="T50" fmla="*/ 1 w 110"/>
                <a:gd name="T51" fmla="*/ 1 h 100"/>
                <a:gd name="T52" fmla="*/ 1 w 110"/>
                <a:gd name="T53" fmla="*/ 1 h 100"/>
                <a:gd name="T54" fmla="*/ 1 w 110"/>
                <a:gd name="T55" fmla="*/ 1 h 100"/>
                <a:gd name="T56" fmla="*/ 1 w 110"/>
                <a:gd name="T57" fmla="*/ 1 h 100"/>
                <a:gd name="T58" fmla="*/ 1 w 110"/>
                <a:gd name="T59" fmla="*/ 1 h 100"/>
                <a:gd name="T60" fmla="*/ 1 w 110"/>
                <a:gd name="T61" fmla="*/ 1 h 100"/>
                <a:gd name="T62" fmla="*/ 1 w 110"/>
                <a:gd name="T63" fmla="*/ 1 h 100"/>
                <a:gd name="T64" fmla="*/ 1 w 110"/>
                <a:gd name="T65" fmla="*/ 1 h 1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0" h="100">
                  <a:moveTo>
                    <a:pt x="110" y="24"/>
                  </a:moveTo>
                  <a:lnTo>
                    <a:pt x="109" y="22"/>
                  </a:lnTo>
                  <a:lnTo>
                    <a:pt x="109" y="21"/>
                  </a:lnTo>
                  <a:lnTo>
                    <a:pt x="109" y="17"/>
                  </a:lnTo>
                  <a:lnTo>
                    <a:pt x="107" y="13"/>
                  </a:lnTo>
                  <a:lnTo>
                    <a:pt x="103" y="7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65" y="3"/>
                  </a:lnTo>
                  <a:lnTo>
                    <a:pt x="57" y="5"/>
                  </a:lnTo>
                  <a:lnTo>
                    <a:pt x="50" y="13"/>
                  </a:lnTo>
                  <a:lnTo>
                    <a:pt x="40" y="17"/>
                  </a:lnTo>
                  <a:lnTo>
                    <a:pt x="32" y="24"/>
                  </a:lnTo>
                  <a:lnTo>
                    <a:pt x="25" y="32"/>
                  </a:lnTo>
                  <a:lnTo>
                    <a:pt x="17" y="40"/>
                  </a:lnTo>
                  <a:lnTo>
                    <a:pt x="10" y="47"/>
                  </a:lnTo>
                  <a:lnTo>
                    <a:pt x="6" y="55"/>
                  </a:lnTo>
                  <a:lnTo>
                    <a:pt x="2" y="62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0" y="83"/>
                  </a:lnTo>
                  <a:lnTo>
                    <a:pt x="6" y="89"/>
                  </a:lnTo>
                  <a:lnTo>
                    <a:pt x="12" y="93"/>
                  </a:lnTo>
                  <a:lnTo>
                    <a:pt x="19" y="95"/>
                  </a:lnTo>
                  <a:lnTo>
                    <a:pt x="27" y="97"/>
                  </a:lnTo>
                  <a:lnTo>
                    <a:pt x="32" y="98"/>
                  </a:lnTo>
                  <a:lnTo>
                    <a:pt x="40" y="100"/>
                  </a:lnTo>
                  <a:lnTo>
                    <a:pt x="44" y="98"/>
                  </a:lnTo>
                  <a:lnTo>
                    <a:pt x="50" y="98"/>
                  </a:lnTo>
                  <a:lnTo>
                    <a:pt x="53" y="98"/>
                  </a:lnTo>
                  <a:lnTo>
                    <a:pt x="57" y="97"/>
                  </a:lnTo>
                  <a:lnTo>
                    <a:pt x="63" y="95"/>
                  </a:lnTo>
                  <a:lnTo>
                    <a:pt x="65" y="91"/>
                  </a:lnTo>
                  <a:lnTo>
                    <a:pt x="67" y="89"/>
                  </a:lnTo>
                  <a:lnTo>
                    <a:pt x="69" y="89"/>
                  </a:lnTo>
                  <a:lnTo>
                    <a:pt x="59" y="72"/>
                  </a:lnTo>
                  <a:lnTo>
                    <a:pt x="57" y="72"/>
                  </a:lnTo>
                  <a:lnTo>
                    <a:pt x="51" y="76"/>
                  </a:lnTo>
                  <a:lnTo>
                    <a:pt x="44" y="76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7" y="76"/>
                  </a:lnTo>
                  <a:lnTo>
                    <a:pt x="25" y="72"/>
                  </a:lnTo>
                  <a:lnTo>
                    <a:pt x="27" y="70"/>
                  </a:lnTo>
                  <a:lnTo>
                    <a:pt x="29" y="64"/>
                  </a:lnTo>
                  <a:lnTo>
                    <a:pt x="32" y="60"/>
                  </a:lnTo>
                  <a:lnTo>
                    <a:pt x="34" y="53"/>
                  </a:lnTo>
                  <a:lnTo>
                    <a:pt x="38" y="49"/>
                  </a:lnTo>
                  <a:lnTo>
                    <a:pt x="42" y="43"/>
                  </a:lnTo>
                  <a:lnTo>
                    <a:pt x="48" y="38"/>
                  </a:lnTo>
                  <a:lnTo>
                    <a:pt x="55" y="30"/>
                  </a:lnTo>
                  <a:lnTo>
                    <a:pt x="63" y="24"/>
                  </a:lnTo>
                  <a:lnTo>
                    <a:pt x="70" y="19"/>
                  </a:lnTo>
                  <a:lnTo>
                    <a:pt x="80" y="17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9" y="15"/>
                  </a:lnTo>
                  <a:lnTo>
                    <a:pt x="103" y="17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09" y="22"/>
                  </a:lnTo>
                  <a:lnTo>
                    <a:pt x="110" y="24"/>
                  </a:lnTo>
                  <a:close/>
                </a:path>
              </a:pathLst>
            </a:custGeom>
            <a:solidFill>
              <a:srgbClr val="9CA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84"/>
            <p:cNvSpPr>
              <a:spLocks/>
            </p:cNvSpPr>
            <p:nvPr/>
          </p:nvSpPr>
          <p:spPr bwMode="auto">
            <a:xfrm>
              <a:off x="3066" y="1871"/>
              <a:ext cx="165" cy="53"/>
            </a:xfrm>
            <a:custGeom>
              <a:avLst/>
              <a:gdLst>
                <a:gd name="T0" fmla="*/ 1 w 329"/>
                <a:gd name="T1" fmla="*/ 1 h 106"/>
                <a:gd name="T2" fmla="*/ 1 w 329"/>
                <a:gd name="T3" fmla="*/ 1 h 106"/>
                <a:gd name="T4" fmla="*/ 1 w 329"/>
                <a:gd name="T5" fmla="*/ 1 h 106"/>
                <a:gd name="T6" fmla="*/ 1 w 329"/>
                <a:gd name="T7" fmla="*/ 1 h 106"/>
                <a:gd name="T8" fmla="*/ 1 w 329"/>
                <a:gd name="T9" fmla="*/ 1 h 106"/>
                <a:gd name="T10" fmla="*/ 1 w 329"/>
                <a:gd name="T11" fmla="*/ 1 h 106"/>
                <a:gd name="T12" fmla="*/ 1 w 329"/>
                <a:gd name="T13" fmla="*/ 1 h 106"/>
                <a:gd name="T14" fmla="*/ 1 w 329"/>
                <a:gd name="T15" fmla="*/ 1 h 106"/>
                <a:gd name="T16" fmla="*/ 1 w 329"/>
                <a:gd name="T17" fmla="*/ 1 h 106"/>
                <a:gd name="T18" fmla="*/ 1 w 329"/>
                <a:gd name="T19" fmla="*/ 1 h 106"/>
                <a:gd name="T20" fmla="*/ 1 w 329"/>
                <a:gd name="T21" fmla="*/ 1 h 106"/>
                <a:gd name="T22" fmla="*/ 1 w 329"/>
                <a:gd name="T23" fmla="*/ 1 h 106"/>
                <a:gd name="T24" fmla="*/ 1 w 329"/>
                <a:gd name="T25" fmla="*/ 1 h 106"/>
                <a:gd name="T26" fmla="*/ 1 w 329"/>
                <a:gd name="T27" fmla="*/ 1 h 106"/>
                <a:gd name="T28" fmla="*/ 1 w 329"/>
                <a:gd name="T29" fmla="*/ 1 h 106"/>
                <a:gd name="T30" fmla="*/ 1 w 329"/>
                <a:gd name="T31" fmla="*/ 1 h 106"/>
                <a:gd name="T32" fmla="*/ 1 w 329"/>
                <a:gd name="T33" fmla="*/ 1 h 106"/>
                <a:gd name="T34" fmla="*/ 1 w 329"/>
                <a:gd name="T35" fmla="*/ 1 h 106"/>
                <a:gd name="T36" fmla="*/ 1 w 329"/>
                <a:gd name="T37" fmla="*/ 1 h 106"/>
                <a:gd name="T38" fmla="*/ 1 w 329"/>
                <a:gd name="T39" fmla="*/ 1 h 106"/>
                <a:gd name="T40" fmla="*/ 1 w 329"/>
                <a:gd name="T41" fmla="*/ 1 h 106"/>
                <a:gd name="T42" fmla="*/ 1 w 329"/>
                <a:gd name="T43" fmla="*/ 1 h 106"/>
                <a:gd name="T44" fmla="*/ 1 w 329"/>
                <a:gd name="T45" fmla="*/ 1 h 106"/>
                <a:gd name="T46" fmla="*/ 1 w 329"/>
                <a:gd name="T47" fmla="*/ 1 h 106"/>
                <a:gd name="T48" fmla="*/ 1 w 329"/>
                <a:gd name="T49" fmla="*/ 1 h 106"/>
                <a:gd name="T50" fmla="*/ 1 w 329"/>
                <a:gd name="T51" fmla="*/ 1 h 106"/>
                <a:gd name="T52" fmla="*/ 1 w 329"/>
                <a:gd name="T53" fmla="*/ 1 h 106"/>
                <a:gd name="T54" fmla="*/ 1 w 329"/>
                <a:gd name="T55" fmla="*/ 1 h 106"/>
                <a:gd name="T56" fmla="*/ 1 w 329"/>
                <a:gd name="T57" fmla="*/ 1 h 106"/>
                <a:gd name="T58" fmla="*/ 1 w 329"/>
                <a:gd name="T59" fmla="*/ 1 h 106"/>
                <a:gd name="T60" fmla="*/ 1 w 329"/>
                <a:gd name="T61" fmla="*/ 1 h 106"/>
                <a:gd name="T62" fmla="*/ 1 w 329"/>
                <a:gd name="T63" fmla="*/ 1 h 106"/>
                <a:gd name="T64" fmla="*/ 1 w 329"/>
                <a:gd name="T65" fmla="*/ 1 h 106"/>
                <a:gd name="T66" fmla="*/ 1 w 329"/>
                <a:gd name="T67" fmla="*/ 1 h 106"/>
                <a:gd name="T68" fmla="*/ 1 w 329"/>
                <a:gd name="T69" fmla="*/ 1 h 106"/>
                <a:gd name="T70" fmla="*/ 1 w 329"/>
                <a:gd name="T71" fmla="*/ 1 h 106"/>
                <a:gd name="T72" fmla="*/ 1 w 329"/>
                <a:gd name="T73" fmla="*/ 1 h 106"/>
                <a:gd name="T74" fmla="*/ 1 w 329"/>
                <a:gd name="T75" fmla="*/ 1 h 106"/>
                <a:gd name="T76" fmla="*/ 1 w 329"/>
                <a:gd name="T77" fmla="*/ 1 h 106"/>
                <a:gd name="T78" fmla="*/ 1 w 329"/>
                <a:gd name="T79" fmla="*/ 1 h 106"/>
                <a:gd name="T80" fmla="*/ 1 w 329"/>
                <a:gd name="T81" fmla="*/ 1 h 106"/>
                <a:gd name="T82" fmla="*/ 1 w 329"/>
                <a:gd name="T83" fmla="*/ 1 h 106"/>
                <a:gd name="T84" fmla="*/ 1 w 329"/>
                <a:gd name="T85" fmla="*/ 1 h 106"/>
                <a:gd name="T86" fmla="*/ 1 w 329"/>
                <a:gd name="T87" fmla="*/ 1 h 106"/>
                <a:gd name="T88" fmla="*/ 1 w 329"/>
                <a:gd name="T89" fmla="*/ 1 h 106"/>
                <a:gd name="T90" fmla="*/ 1 w 329"/>
                <a:gd name="T91" fmla="*/ 1 h 106"/>
                <a:gd name="T92" fmla="*/ 1 w 329"/>
                <a:gd name="T93" fmla="*/ 1 h 106"/>
                <a:gd name="T94" fmla="*/ 1 w 329"/>
                <a:gd name="T95" fmla="*/ 1 h 10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29" h="106">
                  <a:moveTo>
                    <a:pt x="24" y="59"/>
                  </a:moveTo>
                  <a:lnTo>
                    <a:pt x="26" y="59"/>
                  </a:lnTo>
                  <a:lnTo>
                    <a:pt x="30" y="59"/>
                  </a:lnTo>
                  <a:lnTo>
                    <a:pt x="34" y="59"/>
                  </a:lnTo>
                  <a:lnTo>
                    <a:pt x="39" y="59"/>
                  </a:lnTo>
                  <a:lnTo>
                    <a:pt x="43" y="59"/>
                  </a:lnTo>
                  <a:lnTo>
                    <a:pt x="49" y="59"/>
                  </a:lnTo>
                  <a:lnTo>
                    <a:pt x="55" y="59"/>
                  </a:lnTo>
                  <a:lnTo>
                    <a:pt x="62" y="59"/>
                  </a:lnTo>
                  <a:lnTo>
                    <a:pt x="68" y="59"/>
                  </a:lnTo>
                  <a:lnTo>
                    <a:pt x="78" y="59"/>
                  </a:lnTo>
                  <a:lnTo>
                    <a:pt x="83" y="59"/>
                  </a:lnTo>
                  <a:lnTo>
                    <a:pt x="93" y="59"/>
                  </a:lnTo>
                  <a:lnTo>
                    <a:pt x="97" y="57"/>
                  </a:lnTo>
                  <a:lnTo>
                    <a:pt x="102" y="57"/>
                  </a:lnTo>
                  <a:lnTo>
                    <a:pt x="106" y="57"/>
                  </a:lnTo>
                  <a:lnTo>
                    <a:pt x="112" y="57"/>
                  </a:lnTo>
                  <a:lnTo>
                    <a:pt x="116" y="57"/>
                  </a:lnTo>
                  <a:lnTo>
                    <a:pt x="121" y="57"/>
                  </a:lnTo>
                  <a:lnTo>
                    <a:pt x="125" y="55"/>
                  </a:lnTo>
                  <a:lnTo>
                    <a:pt x="131" y="55"/>
                  </a:lnTo>
                  <a:lnTo>
                    <a:pt x="135" y="53"/>
                  </a:lnTo>
                  <a:lnTo>
                    <a:pt x="140" y="53"/>
                  </a:lnTo>
                  <a:lnTo>
                    <a:pt x="146" y="51"/>
                  </a:lnTo>
                  <a:lnTo>
                    <a:pt x="150" y="51"/>
                  </a:lnTo>
                  <a:lnTo>
                    <a:pt x="155" y="49"/>
                  </a:lnTo>
                  <a:lnTo>
                    <a:pt x="159" y="49"/>
                  </a:lnTo>
                  <a:lnTo>
                    <a:pt x="165" y="47"/>
                  </a:lnTo>
                  <a:lnTo>
                    <a:pt x="171" y="46"/>
                  </a:lnTo>
                  <a:lnTo>
                    <a:pt x="176" y="46"/>
                  </a:lnTo>
                  <a:lnTo>
                    <a:pt x="182" y="44"/>
                  </a:lnTo>
                  <a:lnTo>
                    <a:pt x="188" y="42"/>
                  </a:lnTo>
                  <a:lnTo>
                    <a:pt x="194" y="40"/>
                  </a:lnTo>
                  <a:lnTo>
                    <a:pt x="197" y="38"/>
                  </a:lnTo>
                  <a:lnTo>
                    <a:pt x="203" y="36"/>
                  </a:lnTo>
                  <a:lnTo>
                    <a:pt x="209" y="34"/>
                  </a:lnTo>
                  <a:lnTo>
                    <a:pt x="214" y="32"/>
                  </a:lnTo>
                  <a:lnTo>
                    <a:pt x="218" y="30"/>
                  </a:lnTo>
                  <a:lnTo>
                    <a:pt x="224" y="27"/>
                  </a:lnTo>
                  <a:lnTo>
                    <a:pt x="230" y="25"/>
                  </a:lnTo>
                  <a:lnTo>
                    <a:pt x="235" y="23"/>
                  </a:lnTo>
                  <a:lnTo>
                    <a:pt x="241" y="19"/>
                  </a:lnTo>
                  <a:lnTo>
                    <a:pt x="245" y="17"/>
                  </a:lnTo>
                  <a:lnTo>
                    <a:pt x="251" y="13"/>
                  </a:lnTo>
                  <a:lnTo>
                    <a:pt x="256" y="11"/>
                  </a:lnTo>
                  <a:lnTo>
                    <a:pt x="260" y="8"/>
                  </a:lnTo>
                  <a:lnTo>
                    <a:pt x="266" y="6"/>
                  </a:lnTo>
                  <a:lnTo>
                    <a:pt x="271" y="2"/>
                  </a:lnTo>
                  <a:lnTo>
                    <a:pt x="277" y="0"/>
                  </a:lnTo>
                  <a:lnTo>
                    <a:pt x="279" y="0"/>
                  </a:lnTo>
                  <a:lnTo>
                    <a:pt x="283" y="0"/>
                  </a:lnTo>
                  <a:lnTo>
                    <a:pt x="289" y="4"/>
                  </a:lnTo>
                  <a:lnTo>
                    <a:pt x="294" y="8"/>
                  </a:lnTo>
                  <a:lnTo>
                    <a:pt x="298" y="13"/>
                  </a:lnTo>
                  <a:lnTo>
                    <a:pt x="302" y="19"/>
                  </a:lnTo>
                  <a:lnTo>
                    <a:pt x="300" y="27"/>
                  </a:lnTo>
                  <a:lnTo>
                    <a:pt x="294" y="34"/>
                  </a:lnTo>
                  <a:lnTo>
                    <a:pt x="296" y="34"/>
                  </a:lnTo>
                  <a:lnTo>
                    <a:pt x="302" y="36"/>
                  </a:lnTo>
                  <a:lnTo>
                    <a:pt x="306" y="38"/>
                  </a:lnTo>
                  <a:lnTo>
                    <a:pt x="311" y="38"/>
                  </a:lnTo>
                  <a:lnTo>
                    <a:pt x="315" y="42"/>
                  </a:lnTo>
                  <a:lnTo>
                    <a:pt x="319" y="44"/>
                  </a:lnTo>
                  <a:lnTo>
                    <a:pt x="325" y="47"/>
                  </a:lnTo>
                  <a:lnTo>
                    <a:pt x="329" y="55"/>
                  </a:lnTo>
                  <a:lnTo>
                    <a:pt x="327" y="57"/>
                  </a:lnTo>
                  <a:lnTo>
                    <a:pt x="325" y="61"/>
                  </a:lnTo>
                  <a:lnTo>
                    <a:pt x="321" y="65"/>
                  </a:lnTo>
                  <a:lnTo>
                    <a:pt x="317" y="70"/>
                  </a:lnTo>
                  <a:lnTo>
                    <a:pt x="311" y="70"/>
                  </a:lnTo>
                  <a:lnTo>
                    <a:pt x="308" y="72"/>
                  </a:lnTo>
                  <a:lnTo>
                    <a:pt x="304" y="74"/>
                  </a:lnTo>
                  <a:lnTo>
                    <a:pt x="298" y="76"/>
                  </a:lnTo>
                  <a:lnTo>
                    <a:pt x="292" y="78"/>
                  </a:lnTo>
                  <a:lnTo>
                    <a:pt x="287" y="80"/>
                  </a:lnTo>
                  <a:lnTo>
                    <a:pt x="279" y="82"/>
                  </a:lnTo>
                  <a:lnTo>
                    <a:pt x="273" y="84"/>
                  </a:lnTo>
                  <a:lnTo>
                    <a:pt x="266" y="85"/>
                  </a:lnTo>
                  <a:lnTo>
                    <a:pt x="258" y="87"/>
                  </a:lnTo>
                  <a:lnTo>
                    <a:pt x="251" y="89"/>
                  </a:lnTo>
                  <a:lnTo>
                    <a:pt x="243" y="91"/>
                  </a:lnTo>
                  <a:lnTo>
                    <a:pt x="235" y="93"/>
                  </a:lnTo>
                  <a:lnTo>
                    <a:pt x="228" y="95"/>
                  </a:lnTo>
                  <a:lnTo>
                    <a:pt x="220" y="97"/>
                  </a:lnTo>
                  <a:lnTo>
                    <a:pt x="213" y="99"/>
                  </a:lnTo>
                  <a:lnTo>
                    <a:pt x="203" y="99"/>
                  </a:lnTo>
                  <a:lnTo>
                    <a:pt x="195" y="101"/>
                  </a:lnTo>
                  <a:lnTo>
                    <a:pt x="186" y="101"/>
                  </a:lnTo>
                  <a:lnTo>
                    <a:pt x="178" y="103"/>
                  </a:lnTo>
                  <a:lnTo>
                    <a:pt x="171" y="103"/>
                  </a:lnTo>
                  <a:lnTo>
                    <a:pt x="163" y="104"/>
                  </a:lnTo>
                  <a:lnTo>
                    <a:pt x="155" y="104"/>
                  </a:lnTo>
                  <a:lnTo>
                    <a:pt x="148" y="106"/>
                  </a:lnTo>
                  <a:lnTo>
                    <a:pt x="140" y="106"/>
                  </a:lnTo>
                  <a:lnTo>
                    <a:pt x="135" y="106"/>
                  </a:lnTo>
                  <a:lnTo>
                    <a:pt x="127" y="106"/>
                  </a:lnTo>
                  <a:lnTo>
                    <a:pt x="121" y="106"/>
                  </a:lnTo>
                  <a:lnTo>
                    <a:pt x="116" y="104"/>
                  </a:lnTo>
                  <a:lnTo>
                    <a:pt x="110" y="104"/>
                  </a:lnTo>
                  <a:lnTo>
                    <a:pt x="104" y="103"/>
                  </a:lnTo>
                  <a:lnTo>
                    <a:pt x="100" y="103"/>
                  </a:lnTo>
                  <a:lnTo>
                    <a:pt x="116" y="89"/>
                  </a:lnTo>
                  <a:lnTo>
                    <a:pt x="121" y="89"/>
                  </a:lnTo>
                  <a:lnTo>
                    <a:pt x="123" y="89"/>
                  </a:lnTo>
                  <a:lnTo>
                    <a:pt x="129" y="89"/>
                  </a:lnTo>
                  <a:lnTo>
                    <a:pt x="133" y="89"/>
                  </a:lnTo>
                  <a:lnTo>
                    <a:pt x="138" y="89"/>
                  </a:lnTo>
                  <a:lnTo>
                    <a:pt x="144" y="89"/>
                  </a:lnTo>
                  <a:lnTo>
                    <a:pt x="150" y="89"/>
                  </a:lnTo>
                  <a:lnTo>
                    <a:pt x="155" y="89"/>
                  </a:lnTo>
                  <a:lnTo>
                    <a:pt x="163" y="89"/>
                  </a:lnTo>
                  <a:lnTo>
                    <a:pt x="169" y="89"/>
                  </a:lnTo>
                  <a:lnTo>
                    <a:pt x="176" y="89"/>
                  </a:lnTo>
                  <a:lnTo>
                    <a:pt x="184" y="89"/>
                  </a:lnTo>
                  <a:lnTo>
                    <a:pt x="192" y="89"/>
                  </a:lnTo>
                  <a:lnTo>
                    <a:pt x="197" y="87"/>
                  </a:lnTo>
                  <a:lnTo>
                    <a:pt x="205" y="87"/>
                  </a:lnTo>
                  <a:lnTo>
                    <a:pt x="213" y="85"/>
                  </a:lnTo>
                  <a:lnTo>
                    <a:pt x="220" y="85"/>
                  </a:lnTo>
                  <a:lnTo>
                    <a:pt x="228" y="84"/>
                  </a:lnTo>
                  <a:lnTo>
                    <a:pt x="235" y="82"/>
                  </a:lnTo>
                  <a:lnTo>
                    <a:pt x="241" y="80"/>
                  </a:lnTo>
                  <a:lnTo>
                    <a:pt x="249" y="80"/>
                  </a:lnTo>
                  <a:lnTo>
                    <a:pt x="254" y="76"/>
                  </a:lnTo>
                  <a:lnTo>
                    <a:pt x="260" y="74"/>
                  </a:lnTo>
                  <a:lnTo>
                    <a:pt x="264" y="72"/>
                  </a:lnTo>
                  <a:lnTo>
                    <a:pt x="270" y="70"/>
                  </a:lnTo>
                  <a:lnTo>
                    <a:pt x="277" y="65"/>
                  </a:lnTo>
                  <a:lnTo>
                    <a:pt x="283" y="57"/>
                  </a:lnTo>
                  <a:lnTo>
                    <a:pt x="283" y="55"/>
                  </a:lnTo>
                  <a:lnTo>
                    <a:pt x="283" y="51"/>
                  </a:lnTo>
                  <a:lnTo>
                    <a:pt x="281" y="47"/>
                  </a:lnTo>
                  <a:lnTo>
                    <a:pt x="279" y="46"/>
                  </a:lnTo>
                  <a:lnTo>
                    <a:pt x="277" y="46"/>
                  </a:lnTo>
                  <a:lnTo>
                    <a:pt x="271" y="46"/>
                  </a:lnTo>
                  <a:lnTo>
                    <a:pt x="273" y="42"/>
                  </a:lnTo>
                  <a:lnTo>
                    <a:pt x="277" y="36"/>
                  </a:lnTo>
                  <a:lnTo>
                    <a:pt x="275" y="32"/>
                  </a:lnTo>
                  <a:lnTo>
                    <a:pt x="275" y="30"/>
                  </a:lnTo>
                  <a:lnTo>
                    <a:pt x="273" y="28"/>
                  </a:lnTo>
                  <a:lnTo>
                    <a:pt x="268" y="28"/>
                  </a:lnTo>
                  <a:lnTo>
                    <a:pt x="266" y="28"/>
                  </a:lnTo>
                  <a:lnTo>
                    <a:pt x="262" y="30"/>
                  </a:lnTo>
                  <a:lnTo>
                    <a:pt x="256" y="32"/>
                  </a:lnTo>
                  <a:lnTo>
                    <a:pt x="249" y="36"/>
                  </a:lnTo>
                  <a:lnTo>
                    <a:pt x="243" y="38"/>
                  </a:lnTo>
                  <a:lnTo>
                    <a:pt x="239" y="38"/>
                  </a:lnTo>
                  <a:lnTo>
                    <a:pt x="233" y="40"/>
                  </a:lnTo>
                  <a:lnTo>
                    <a:pt x="228" y="44"/>
                  </a:lnTo>
                  <a:lnTo>
                    <a:pt x="220" y="46"/>
                  </a:lnTo>
                  <a:lnTo>
                    <a:pt x="213" y="47"/>
                  </a:lnTo>
                  <a:lnTo>
                    <a:pt x="205" y="49"/>
                  </a:lnTo>
                  <a:lnTo>
                    <a:pt x="199" y="51"/>
                  </a:lnTo>
                  <a:lnTo>
                    <a:pt x="190" y="53"/>
                  </a:lnTo>
                  <a:lnTo>
                    <a:pt x="182" y="55"/>
                  </a:lnTo>
                  <a:lnTo>
                    <a:pt x="173" y="57"/>
                  </a:lnTo>
                  <a:lnTo>
                    <a:pt x="165" y="59"/>
                  </a:lnTo>
                  <a:lnTo>
                    <a:pt x="159" y="59"/>
                  </a:lnTo>
                  <a:lnTo>
                    <a:pt x="154" y="61"/>
                  </a:lnTo>
                  <a:lnTo>
                    <a:pt x="150" y="61"/>
                  </a:lnTo>
                  <a:lnTo>
                    <a:pt x="146" y="63"/>
                  </a:lnTo>
                  <a:lnTo>
                    <a:pt x="140" y="63"/>
                  </a:lnTo>
                  <a:lnTo>
                    <a:pt x="135" y="65"/>
                  </a:lnTo>
                  <a:lnTo>
                    <a:pt x="131" y="65"/>
                  </a:lnTo>
                  <a:lnTo>
                    <a:pt x="125" y="65"/>
                  </a:lnTo>
                  <a:lnTo>
                    <a:pt x="119" y="65"/>
                  </a:lnTo>
                  <a:lnTo>
                    <a:pt x="116" y="66"/>
                  </a:lnTo>
                  <a:lnTo>
                    <a:pt x="108" y="66"/>
                  </a:lnTo>
                  <a:lnTo>
                    <a:pt x="104" y="66"/>
                  </a:lnTo>
                  <a:lnTo>
                    <a:pt x="98" y="66"/>
                  </a:lnTo>
                  <a:lnTo>
                    <a:pt x="93" y="68"/>
                  </a:lnTo>
                  <a:lnTo>
                    <a:pt x="87" y="68"/>
                  </a:lnTo>
                  <a:lnTo>
                    <a:pt x="83" y="68"/>
                  </a:lnTo>
                  <a:lnTo>
                    <a:pt x="78" y="68"/>
                  </a:lnTo>
                  <a:lnTo>
                    <a:pt x="70" y="68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5" y="68"/>
                  </a:lnTo>
                  <a:lnTo>
                    <a:pt x="49" y="68"/>
                  </a:lnTo>
                  <a:lnTo>
                    <a:pt x="43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0" y="65"/>
                  </a:lnTo>
                  <a:lnTo>
                    <a:pt x="15" y="65"/>
                  </a:lnTo>
                  <a:lnTo>
                    <a:pt x="7" y="63"/>
                  </a:lnTo>
                  <a:lnTo>
                    <a:pt x="0" y="63"/>
                  </a:lnTo>
                  <a:lnTo>
                    <a:pt x="9" y="55"/>
                  </a:lnTo>
                  <a:lnTo>
                    <a:pt x="24" y="59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85"/>
            <p:cNvSpPr>
              <a:spLocks/>
            </p:cNvSpPr>
            <p:nvPr/>
          </p:nvSpPr>
          <p:spPr bwMode="auto">
            <a:xfrm>
              <a:off x="3085" y="1782"/>
              <a:ext cx="146" cy="91"/>
            </a:xfrm>
            <a:custGeom>
              <a:avLst/>
              <a:gdLst>
                <a:gd name="T0" fmla="*/ 1 w 291"/>
                <a:gd name="T1" fmla="*/ 0 h 183"/>
                <a:gd name="T2" fmla="*/ 1 w 291"/>
                <a:gd name="T3" fmla="*/ 0 h 183"/>
                <a:gd name="T4" fmla="*/ 1 w 291"/>
                <a:gd name="T5" fmla="*/ 0 h 183"/>
                <a:gd name="T6" fmla="*/ 1 w 291"/>
                <a:gd name="T7" fmla="*/ 0 h 183"/>
                <a:gd name="T8" fmla="*/ 1 w 291"/>
                <a:gd name="T9" fmla="*/ 0 h 183"/>
                <a:gd name="T10" fmla="*/ 1 w 291"/>
                <a:gd name="T11" fmla="*/ 0 h 183"/>
                <a:gd name="T12" fmla="*/ 1 w 291"/>
                <a:gd name="T13" fmla="*/ 0 h 183"/>
                <a:gd name="T14" fmla="*/ 1 w 291"/>
                <a:gd name="T15" fmla="*/ 0 h 183"/>
                <a:gd name="T16" fmla="*/ 1 w 291"/>
                <a:gd name="T17" fmla="*/ 0 h 183"/>
                <a:gd name="T18" fmla="*/ 1 w 291"/>
                <a:gd name="T19" fmla="*/ 0 h 183"/>
                <a:gd name="T20" fmla="*/ 1 w 291"/>
                <a:gd name="T21" fmla="*/ 0 h 183"/>
                <a:gd name="T22" fmla="*/ 1 w 291"/>
                <a:gd name="T23" fmla="*/ 0 h 183"/>
                <a:gd name="T24" fmla="*/ 1 w 291"/>
                <a:gd name="T25" fmla="*/ 0 h 183"/>
                <a:gd name="T26" fmla="*/ 1 w 291"/>
                <a:gd name="T27" fmla="*/ 0 h 183"/>
                <a:gd name="T28" fmla="*/ 1 w 291"/>
                <a:gd name="T29" fmla="*/ 0 h 183"/>
                <a:gd name="T30" fmla="*/ 1 w 291"/>
                <a:gd name="T31" fmla="*/ 0 h 183"/>
                <a:gd name="T32" fmla="*/ 1 w 291"/>
                <a:gd name="T33" fmla="*/ 0 h 183"/>
                <a:gd name="T34" fmla="*/ 1 w 291"/>
                <a:gd name="T35" fmla="*/ 0 h 183"/>
                <a:gd name="T36" fmla="*/ 1 w 291"/>
                <a:gd name="T37" fmla="*/ 0 h 183"/>
                <a:gd name="T38" fmla="*/ 1 w 291"/>
                <a:gd name="T39" fmla="*/ 0 h 183"/>
                <a:gd name="T40" fmla="*/ 1 w 291"/>
                <a:gd name="T41" fmla="*/ 0 h 183"/>
                <a:gd name="T42" fmla="*/ 1 w 291"/>
                <a:gd name="T43" fmla="*/ 0 h 183"/>
                <a:gd name="T44" fmla="*/ 1 w 291"/>
                <a:gd name="T45" fmla="*/ 0 h 183"/>
                <a:gd name="T46" fmla="*/ 1 w 291"/>
                <a:gd name="T47" fmla="*/ 0 h 183"/>
                <a:gd name="T48" fmla="*/ 1 w 291"/>
                <a:gd name="T49" fmla="*/ 0 h 183"/>
                <a:gd name="T50" fmla="*/ 1 w 291"/>
                <a:gd name="T51" fmla="*/ 0 h 183"/>
                <a:gd name="T52" fmla="*/ 1 w 291"/>
                <a:gd name="T53" fmla="*/ 0 h 183"/>
                <a:gd name="T54" fmla="*/ 1 w 291"/>
                <a:gd name="T55" fmla="*/ 0 h 183"/>
                <a:gd name="T56" fmla="*/ 1 w 291"/>
                <a:gd name="T57" fmla="*/ 0 h 183"/>
                <a:gd name="T58" fmla="*/ 1 w 291"/>
                <a:gd name="T59" fmla="*/ 0 h 183"/>
                <a:gd name="T60" fmla="*/ 1 w 291"/>
                <a:gd name="T61" fmla="*/ 0 h 183"/>
                <a:gd name="T62" fmla="*/ 1 w 291"/>
                <a:gd name="T63" fmla="*/ 0 h 183"/>
                <a:gd name="T64" fmla="*/ 1 w 291"/>
                <a:gd name="T65" fmla="*/ 0 h 183"/>
                <a:gd name="T66" fmla="*/ 1 w 291"/>
                <a:gd name="T67" fmla="*/ 0 h 183"/>
                <a:gd name="T68" fmla="*/ 1 w 291"/>
                <a:gd name="T69" fmla="*/ 0 h 183"/>
                <a:gd name="T70" fmla="*/ 1 w 291"/>
                <a:gd name="T71" fmla="*/ 0 h 183"/>
                <a:gd name="T72" fmla="*/ 1 w 291"/>
                <a:gd name="T73" fmla="*/ 0 h 183"/>
                <a:gd name="T74" fmla="*/ 1 w 291"/>
                <a:gd name="T75" fmla="*/ 0 h 183"/>
                <a:gd name="T76" fmla="*/ 1 w 291"/>
                <a:gd name="T77" fmla="*/ 0 h 183"/>
                <a:gd name="T78" fmla="*/ 1 w 291"/>
                <a:gd name="T79" fmla="*/ 0 h 183"/>
                <a:gd name="T80" fmla="*/ 1 w 291"/>
                <a:gd name="T81" fmla="*/ 0 h 183"/>
                <a:gd name="T82" fmla="*/ 1 w 291"/>
                <a:gd name="T83" fmla="*/ 0 h 183"/>
                <a:gd name="T84" fmla="*/ 1 w 291"/>
                <a:gd name="T85" fmla="*/ 0 h 183"/>
                <a:gd name="T86" fmla="*/ 1 w 291"/>
                <a:gd name="T87" fmla="*/ 0 h 183"/>
                <a:gd name="T88" fmla="*/ 1 w 291"/>
                <a:gd name="T89" fmla="*/ 0 h 183"/>
                <a:gd name="T90" fmla="*/ 1 w 291"/>
                <a:gd name="T91" fmla="*/ 0 h 183"/>
                <a:gd name="T92" fmla="*/ 1 w 291"/>
                <a:gd name="T93" fmla="*/ 0 h 183"/>
                <a:gd name="T94" fmla="*/ 0 w 291"/>
                <a:gd name="T95" fmla="*/ 0 h 1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91" h="183">
                  <a:moveTo>
                    <a:pt x="13" y="158"/>
                  </a:moveTo>
                  <a:lnTo>
                    <a:pt x="15" y="158"/>
                  </a:lnTo>
                  <a:lnTo>
                    <a:pt x="21" y="160"/>
                  </a:lnTo>
                  <a:lnTo>
                    <a:pt x="26" y="160"/>
                  </a:lnTo>
                  <a:lnTo>
                    <a:pt x="32" y="160"/>
                  </a:lnTo>
                  <a:lnTo>
                    <a:pt x="38" y="162"/>
                  </a:lnTo>
                  <a:lnTo>
                    <a:pt x="45" y="164"/>
                  </a:lnTo>
                  <a:lnTo>
                    <a:pt x="53" y="164"/>
                  </a:lnTo>
                  <a:lnTo>
                    <a:pt x="62" y="166"/>
                  </a:lnTo>
                  <a:lnTo>
                    <a:pt x="66" y="166"/>
                  </a:lnTo>
                  <a:lnTo>
                    <a:pt x="70" y="166"/>
                  </a:lnTo>
                  <a:lnTo>
                    <a:pt x="76" y="166"/>
                  </a:lnTo>
                  <a:lnTo>
                    <a:pt x="81" y="166"/>
                  </a:lnTo>
                  <a:lnTo>
                    <a:pt x="85" y="166"/>
                  </a:lnTo>
                  <a:lnTo>
                    <a:pt x="91" y="166"/>
                  </a:lnTo>
                  <a:lnTo>
                    <a:pt x="97" y="166"/>
                  </a:lnTo>
                  <a:lnTo>
                    <a:pt x="100" y="166"/>
                  </a:lnTo>
                  <a:lnTo>
                    <a:pt x="106" y="166"/>
                  </a:lnTo>
                  <a:lnTo>
                    <a:pt x="112" y="166"/>
                  </a:lnTo>
                  <a:lnTo>
                    <a:pt x="117" y="166"/>
                  </a:lnTo>
                  <a:lnTo>
                    <a:pt x="123" y="167"/>
                  </a:lnTo>
                  <a:lnTo>
                    <a:pt x="127" y="166"/>
                  </a:lnTo>
                  <a:lnTo>
                    <a:pt x="133" y="166"/>
                  </a:lnTo>
                  <a:lnTo>
                    <a:pt x="138" y="166"/>
                  </a:lnTo>
                  <a:lnTo>
                    <a:pt x="144" y="166"/>
                  </a:lnTo>
                  <a:lnTo>
                    <a:pt x="150" y="164"/>
                  </a:lnTo>
                  <a:lnTo>
                    <a:pt x="156" y="164"/>
                  </a:lnTo>
                  <a:lnTo>
                    <a:pt x="161" y="162"/>
                  </a:lnTo>
                  <a:lnTo>
                    <a:pt x="167" y="162"/>
                  </a:lnTo>
                  <a:lnTo>
                    <a:pt x="173" y="160"/>
                  </a:lnTo>
                  <a:lnTo>
                    <a:pt x="176" y="160"/>
                  </a:lnTo>
                  <a:lnTo>
                    <a:pt x="182" y="158"/>
                  </a:lnTo>
                  <a:lnTo>
                    <a:pt x="188" y="158"/>
                  </a:lnTo>
                  <a:lnTo>
                    <a:pt x="192" y="154"/>
                  </a:lnTo>
                  <a:lnTo>
                    <a:pt x="197" y="154"/>
                  </a:lnTo>
                  <a:lnTo>
                    <a:pt x="203" y="152"/>
                  </a:lnTo>
                  <a:lnTo>
                    <a:pt x="209" y="150"/>
                  </a:lnTo>
                  <a:lnTo>
                    <a:pt x="213" y="147"/>
                  </a:lnTo>
                  <a:lnTo>
                    <a:pt x="218" y="145"/>
                  </a:lnTo>
                  <a:lnTo>
                    <a:pt x="222" y="143"/>
                  </a:lnTo>
                  <a:lnTo>
                    <a:pt x="228" y="141"/>
                  </a:lnTo>
                  <a:lnTo>
                    <a:pt x="235" y="133"/>
                  </a:lnTo>
                  <a:lnTo>
                    <a:pt x="243" y="128"/>
                  </a:lnTo>
                  <a:lnTo>
                    <a:pt x="251" y="120"/>
                  </a:lnTo>
                  <a:lnTo>
                    <a:pt x="256" y="112"/>
                  </a:lnTo>
                  <a:lnTo>
                    <a:pt x="260" y="107"/>
                  </a:lnTo>
                  <a:lnTo>
                    <a:pt x="262" y="103"/>
                  </a:lnTo>
                  <a:lnTo>
                    <a:pt x="266" y="97"/>
                  </a:lnTo>
                  <a:lnTo>
                    <a:pt x="268" y="93"/>
                  </a:lnTo>
                  <a:lnTo>
                    <a:pt x="268" y="91"/>
                  </a:lnTo>
                  <a:lnTo>
                    <a:pt x="268" y="90"/>
                  </a:lnTo>
                  <a:lnTo>
                    <a:pt x="270" y="84"/>
                  </a:lnTo>
                  <a:lnTo>
                    <a:pt x="272" y="80"/>
                  </a:lnTo>
                  <a:lnTo>
                    <a:pt x="272" y="72"/>
                  </a:lnTo>
                  <a:lnTo>
                    <a:pt x="272" y="67"/>
                  </a:lnTo>
                  <a:lnTo>
                    <a:pt x="272" y="59"/>
                  </a:lnTo>
                  <a:lnTo>
                    <a:pt x="273" y="51"/>
                  </a:lnTo>
                  <a:lnTo>
                    <a:pt x="270" y="44"/>
                  </a:lnTo>
                  <a:lnTo>
                    <a:pt x="268" y="36"/>
                  </a:lnTo>
                  <a:lnTo>
                    <a:pt x="266" y="31"/>
                  </a:lnTo>
                  <a:lnTo>
                    <a:pt x="262" y="25"/>
                  </a:lnTo>
                  <a:lnTo>
                    <a:pt x="256" y="19"/>
                  </a:lnTo>
                  <a:lnTo>
                    <a:pt x="249" y="13"/>
                  </a:lnTo>
                  <a:lnTo>
                    <a:pt x="243" y="12"/>
                  </a:lnTo>
                  <a:lnTo>
                    <a:pt x="239" y="12"/>
                  </a:lnTo>
                  <a:lnTo>
                    <a:pt x="235" y="12"/>
                  </a:lnTo>
                  <a:lnTo>
                    <a:pt x="230" y="12"/>
                  </a:lnTo>
                  <a:lnTo>
                    <a:pt x="232" y="2"/>
                  </a:lnTo>
                  <a:lnTo>
                    <a:pt x="232" y="0"/>
                  </a:lnTo>
                  <a:lnTo>
                    <a:pt x="235" y="0"/>
                  </a:lnTo>
                  <a:lnTo>
                    <a:pt x="237" y="0"/>
                  </a:lnTo>
                  <a:lnTo>
                    <a:pt x="243" y="2"/>
                  </a:lnTo>
                  <a:lnTo>
                    <a:pt x="249" y="2"/>
                  </a:lnTo>
                  <a:lnTo>
                    <a:pt x="254" y="4"/>
                  </a:lnTo>
                  <a:lnTo>
                    <a:pt x="260" y="6"/>
                  </a:lnTo>
                  <a:lnTo>
                    <a:pt x="268" y="10"/>
                  </a:lnTo>
                  <a:lnTo>
                    <a:pt x="273" y="13"/>
                  </a:lnTo>
                  <a:lnTo>
                    <a:pt x="279" y="17"/>
                  </a:lnTo>
                  <a:lnTo>
                    <a:pt x="283" y="23"/>
                  </a:lnTo>
                  <a:lnTo>
                    <a:pt x="287" y="32"/>
                  </a:lnTo>
                  <a:lnTo>
                    <a:pt x="287" y="34"/>
                  </a:lnTo>
                  <a:lnTo>
                    <a:pt x="289" y="40"/>
                  </a:lnTo>
                  <a:lnTo>
                    <a:pt x="289" y="44"/>
                  </a:lnTo>
                  <a:lnTo>
                    <a:pt x="291" y="51"/>
                  </a:lnTo>
                  <a:lnTo>
                    <a:pt x="289" y="55"/>
                  </a:lnTo>
                  <a:lnTo>
                    <a:pt x="289" y="63"/>
                  </a:lnTo>
                  <a:lnTo>
                    <a:pt x="287" y="71"/>
                  </a:lnTo>
                  <a:lnTo>
                    <a:pt x="287" y="78"/>
                  </a:lnTo>
                  <a:lnTo>
                    <a:pt x="283" y="84"/>
                  </a:lnTo>
                  <a:lnTo>
                    <a:pt x="279" y="91"/>
                  </a:lnTo>
                  <a:lnTo>
                    <a:pt x="275" y="97"/>
                  </a:lnTo>
                  <a:lnTo>
                    <a:pt x="273" y="105"/>
                  </a:lnTo>
                  <a:lnTo>
                    <a:pt x="268" y="109"/>
                  </a:lnTo>
                  <a:lnTo>
                    <a:pt x="264" y="114"/>
                  </a:lnTo>
                  <a:lnTo>
                    <a:pt x="260" y="120"/>
                  </a:lnTo>
                  <a:lnTo>
                    <a:pt x="254" y="126"/>
                  </a:lnTo>
                  <a:lnTo>
                    <a:pt x="249" y="129"/>
                  </a:lnTo>
                  <a:lnTo>
                    <a:pt x="245" y="135"/>
                  </a:lnTo>
                  <a:lnTo>
                    <a:pt x="239" y="139"/>
                  </a:lnTo>
                  <a:lnTo>
                    <a:pt x="233" y="143"/>
                  </a:lnTo>
                  <a:lnTo>
                    <a:pt x="228" y="147"/>
                  </a:lnTo>
                  <a:lnTo>
                    <a:pt x="222" y="148"/>
                  </a:lnTo>
                  <a:lnTo>
                    <a:pt x="218" y="152"/>
                  </a:lnTo>
                  <a:lnTo>
                    <a:pt x="213" y="156"/>
                  </a:lnTo>
                  <a:lnTo>
                    <a:pt x="207" y="158"/>
                  </a:lnTo>
                  <a:lnTo>
                    <a:pt x="203" y="160"/>
                  </a:lnTo>
                  <a:lnTo>
                    <a:pt x="197" y="162"/>
                  </a:lnTo>
                  <a:lnTo>
                    <a:pt x="192" y="164"/>
                  </a:lnTo>
                  <a:lnTo>
                    <a:pt x="188" y="166"/>
                  </a:lnTo>
                  <a:lnTo>
                    <a:pt x="182" y="167"/>
                  </a:lnTo>
                  <a:lnTo>
                    <a:pt x="178" y="169"/>
                  </a:lnTo>
                  <a:lnTo>
                    <a:pt x="175" y="171"/>
                  </a:lnTo>
                  <a:lnTo>
                    <a:pt x="167" y="171"/>
                  </a:lnTo>
                  <a:lnTo>
                    <a:pt x="163" y="173"/>
                  </a:lnTo>
                  <a:lnTo>
                    <a:pt x="159" y="173"/>
                  </a:lnTo>
                  <a:lnTo>
                    <a:pt x="159" y="175"/>
                  </a:lnTo>
                  <a:lnTo>
                    <a:pt x="157" y="175"/>
                  </a:lnTo>
                  <a:lnTo>
                    <a:pt x="156" y="175"/>
                  </a:lnTo>
                  <a:lnTo>
                    <a:pt x="150" y="175"/>
                  </a:lnTo>
                  <a:lnTo>
                    <a:pt x="144" y="177"/>
                  </a:lnTo>
                  <a:lnTo>
                    <a:pt x="140" y="177"/>
                  </a:lnTo>
                  <a:lnTo>
                    <a:pt x="135" y="179"/>
                  </a:lnTo>
                  <a:lnTo>
                    <a:pt x="131" y="179"/>
                  </a:lnTo>
                  <a:lnTo>
                    <a:pt x="127" y="179"/>
                  </a:lnTo>
                  <a:lnTo>
                    <a:pt x="121" y="179"/>
                  </a:lnTo>
                  <a:lnTo>
                    <a:pt x="116" y="179"/>
                  </a:lnTo>
                  <a:lnTo>
                    <a:pt x="110" y="181"/>
                  </a:lnTo>
                  <a:lnTo>
                    <a:pt x="104" y="181"/>
                  </a:lnTo>
                  <a:lnTo>
                    <a:pt x="98" y="181"/>
                  </a:lnTo>
                  <a:lnTo>
                    <a:pt x="91" y="181"/>
                  </a:lnTo>
                  <a:lnTo>
                    <a:pt x="85" y="181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6" y="183"/>
                  </a:lnTo>
                  <a:lnTo>
                    <a:pt x="59" y="183"/>
                  </a:lnTo>
                  <a:lnTo>
                    <a:pt x="53" y="183"/>
                  </a:lnTo>
                  <a:lnTo>
                    <a:pt x="45" y="181"/>
                  </a:lnTo>
                  <a:lnTo>
                    <a:pt x="40" y="181"/>
                  </a:lnTo>
                  <a:lnTo>
                    <a:pt x="32" y="179"/>
                  </a:lnTo>
                  <a:lnTo>
                    <a:pt x="26" y="179"/>
                  </a:lnTo>
                  <a:lnTo>
                    <a:pt x="19" y="177"/>
                  </a:lnTo>
                  <a:lnTo>
                    <a:pt x="13" y="175"/>
                  </a:lnTo>
                  <a:lnTo>
                    <a:pt x="5" y="173"/>
                  </a:lnTo>
                  <a:lnTo>
                    <a:pt x="0" y="173"/>
                  </a:lnTo>
                  <a:lnTo>
                    <a:pt x="13" y="158"/>
                  </a:lnTo>
                  <a:close/>
                </a:path>
              </a:pathLst>
            </a:custGeom>
            <a:solidFill>
              <a:srgbClr val="C29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86"/>
            <p:cNvSpPr>
              <a:spLocks/>
            </p:cNvSpPr>
            <p:nvPr/>
          </p:nvSpPr>
          <p:spPr bwMode="auto">
            <a:xfrm>
              <a:off x="3122" y="1808"/>
              <a:ext cx="55" cy="34"/>
            </a:xfrm>
            <a:custGeom>
              <a:avLst/>
              <a:gdLst>
                <a:gd name="T0" fmla="*/ 1 w 108"/>
                <a:gd name="T1" fmla="*/ 0 h 69"/>
                <a:gd name="T2" fmla="*/ 1 w 108"/>
                <a:gd name="T3" fmla="*/ 0 h 69"/>
                <a:gd name="T4" fmla="*/ 1 w 108"/>
                <a:gd name="T5" fmla="*/ 0 h 69"/>
                <a:gd name="T6" fmla="*/ 1 w 108"/>
                <a:gd name="T7" fmla="*/ 0 h 69"/>
                <a:gd name="T8" fmla="*/ 1 w 108"/>
                <a:gd name="T9" fmla="*/ 0 h 69"/>
                <a:gd name="T10" fmla="*/ 1 w 108"/>
                <a:gd name="T11" fmla="*/ 0 h 69"/>
                <a:gd name="T12" fmla="*/ 1 w 108"/>
                <a:gd name="T13" fmla="*/ 0 h 69"/>
                <a:gd name="T14" fmla="*/ 1 w 108"/>
                <a:gd name="T15" fmla="*/ 0 h 69"/>
                <a:gd name="T16" fmla="*/ 1 w 108"/>
                <a:gd name="T17" fmla="*/ 0 h 69"/>
                <a:gd name="T18" fmla="*/ 1 w 108"/>
                <a:gd name="T19" fmla="*/ 0 h 69"/>
                <a:gd name="T20" fmla="*/ 1 w 108"/>
                <a:gd name="T21" fmla="*/ 0 h 69"/>
                <a:gd name="T22" fmla="*/ 1 w 108"/>
                <a:gd name="T23" fmla="*/ 0 h 69"/>
                <a:gd name="T24" fmla="*/ 1 w 108"/>
                <a:gd name="T25" fmla="*/ 0 h 69"/>
                <a:gd name="T26" fmla="*/ 1 w 108"/>
                <a:gd name="T27" fmla="*/ 0 h 69"/>
                <a:gd name="T28" fmla="*/ 1 w 108"/>
                <a:gd name="T29" fmla="*/ 0 h 69"/>
                <a:gd name="T30" fmla="*/ 1 w 108"/>
                <a:gd name="T31" fmla="*/ 0 h 69"/>
                <a:gd name="T32" fmla="*/ 1 w 108"/>
                <a:gd name="T33" fmla="*/ 0 h 69"/>
                <a:gd name="T34" fmla="*/ 1 w 108"/>
                <a:gd name="T35" fmla="*/ 0 h 69"/>
                <a:gd name="T36" fmla="*/ 1 w 108"/>
                <a:gd name="T37" fmla="*/ 0 h 69"/>
                <a:gd name="T38" fmla="*/ 1 w 108"/>
                <a:gd name="T39" fmla="*/ 0 h 69"/>
                <a:gd name="T40" fmla="*/ 1 w 108"/>
                <a:gd name="T41" fmla="*/ 0 h 69"/>
                <a:gd name="T42" fmla="*/ 1 w 108"/>
                <a:gd name="T43" fmla="*/ 0 h 69"/>
                <a:gd name="T44" fmla="*/ 1 w 108"/>
                <a:gd name="T45" fmla="*/ 0 h 69"/>
                <a:gd name="T46" fmla="*/ 1 w 108"/>
                <a:gd name="T47" fmla="*/ 0 h 69"/>
                <a:gd name="T48" fmla="*/ 1 w 108"/>
                <a:gd name="T49" fmla="*/ 0 h 69"/>
                <a:gd name="T50" fmla="*/ 1 w 108"/>
                <a:gd name="T51" fmla="*/ 0 h 69"/>
                <a:gd name="T52" fmla="*/ 1 w 108"/>
                <a:gd name="T53" fmla="*/ 0 h 69"/>
                <a:gd name="T54" fmla="*/ 1 w 108"/>
                <a:gd name="T55" fmla="*/ 0 h 69"/>
                <a:gd name="T56" fmla="*/ 1 w 108"/>
                <a:gd name="T57" fmla="*/ 0 h 69"/>
                <a:gd name="T58" fmla="*/ 1 w 108"/>
                <a:gd name="T59" fmla="*/ 0 h 69"/>
                <a:gd name="T60" fmla="*/ 1 w 108"/>
                <a:gd name="T61" fmla="*/ 0 h 69"/>
                <a:gd name="T62" fmla="*/ 1 w 108"/>
                <a:gd name="T63" fmla="*/ 0 h 69"/>
                <a:gd name="T64" fmla="*/ 0 w 108"/>
                <a:gd name="T65" fmla="*/ 0 h 69"/>
                <a:gd name="T66" fmla="*/ 0 w 108"/>
                <a:gd name="T67" fmla="*/ 0 h 69"/>
                <a:gd name="T68" fmla="*/ 0 w 108"/>
                <a:gd name="T69" fmla="*/ 0 h 69"/>
                <a:gd name="T70" fmla="*/ 1 w 108"/>
                <a:gd name="T71" fmla="*/ 0 h 69"/>
                <a:gd name="T72" fmla="*/ 1 w 108"/>
                <a:gd name="T73" fmla="*/ 0 h 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8" h="69">
                  <a:moveTo>
                    <a:pt x="2" y="67"/>
                  </a:moveTo>
                  <a:lnTo>
                    <a:pt x="108" y="0"/>
                  </a:lnTo>
                  <a:lnTo>
                    <a:pt x="108" y="2"/>
                  </a:lnTo>
                  <a:lnTo>
                    <a:pt x="108" y="8"/>
                  </a:lnTo>
                  <a:lnTo>
                    <a:pt x="108" y="12"/>
                  </a:lnTo>
                  <a:lnTo>
                    <a:pt x="108" y="16"/>
                  </a:lnTo>
                  <a:lnTo>
                    <a:pt x="108" y="21"/>
                  </a:lnTo>
                  <a:lnTo>
                    <a:pt x="106" y="25"/>
                  </a:lnTo>
                  <a:lnTo>
                    <a:pt x="104" y="31"/>
                  </a:lnTo>
                  <a:lnTo>
                    <a:pt x="101" y="35"/>
                  </a:lnTo>
                  <a:lnTo>
                    <a:pt x="95" y="38"/>
                  </a:lnTo>
                  <a:lnTo>
                    <a:pt x="89" y="42"/>
                  </a:lnTo>
                  <a:lnTo>
                    <a:pt x="85" y="44"/>
                  </a:lnTo>
                  <a:lnTo>
                    <a:pt x="80" y="46"/>
                  </a:lnTo>
                  <a:lnTo>
                    <a:pt x="76" y="48"/>
                  </a:lnTo>
                  <a:lnTo>
                    <a:pt x="72" y="50"/>
                  </a:lnTo>
                  <a:lnTo>
                    <a:pt x="66" y="50"/>
                  </a:lnTo>
                  <a:lnTo>
                    <a:pt x="61" y="50"/>
                  </a:lnTo>
                  <a:lnTo>
                    <a:pt x="53" y="50"/>
                  </a:lnTo>
                  <a:lnTo>
                    <a:pt x="47" y="52"/>
                  </a:lnTo>
                  <a:lnTo>
                    <a:pt x="47" y="54"/>
                  </a:lnTo>
                  <a:lnTo>
                    <a:pt x="43" y="61"/>
                  </a:lnTo>
                  <a:lnTo>
                    <a:pt x="42" y="65"/>
                  </a:lnTo>
                  <a:lnTo>
                    <a:pt x="36" y="69"/>
                  </a:lnTo>
                  <a:lnTo>
                    <a:pt x="32" y="69"/>
                  </a:lnTo>
                  <a:lnTo>
                    <a:pt x="28" y="69"/>
                  </a:lnTo>
                  <a:lnTo>
                    <a:pt x="23" y="69"/>
                  </a:lnTo>
                  <a:lnTo>
                    <a:pt x="19" y="69"/>
                  </a:lnTo>
                  <a:lnTo>
                    <a:pt x="13" y="69"/>
                  </a:lnTo>
                  <a:lnTo>
                    <a:pt x="9" y="69"/>
                  </a:lnTo>
                  <a:lnTo>
                    <a:pt x="5" y="67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2" y="67"/>
                  </a:lnTo>
                  <a:close/>
                </a:path>
              </a:pathLst>
            </a:custGeom>
            <a:solidFill>
              <a:srgbClr val="C29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87"/>
            <p:cNvSpPr>
              <a:spLocks/>
            </p:cNvSpPr>
            <p:nvPr/>
          </p:nvSpPr>
          <p:spPr bwMode="auto">
            <a:xfrm>
              <a:off x="3390" y="1814"/>
              <a:ext cx="96" cy="16"/>
            </a:xfrm>
            <a:custGeom>
              <a:avLst/>
              <a:gdLst>
                <a:gd name="T0" fmla="*/ 1 w 192"/>
                <a:gd name="T1" fmla="*/ 0 h 32"/>
                <a:gd name="T2" fmla="*/ 1 w 192"/>
                <a:gd name="T3" fmla="*/ 0 h 32"/>
                <a:gd name="T4" fmla="*/ 1 w 192"/>
                <a:gd name="T5" fmla="*/ 1 h 32"/>
                <a:gd name="T6" fmla="*/ 1 w 192"/>
                <a:gd name="T7" fmla="*/ 1 h 32"/>
                <a:gd name="T8" fmla="*/ 0 w 192"/>
                <a:gd name="T9" fmla="*/ 1 h 32"/>
                <a:gd name="T10" fmla="*/ 1 w 192"/>
                <a:gd name="T11" fmla="*/ 0 h 32"/>
                <a:gd name="T12" fmla="*/ 1 w 192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32">
                  <a:moveTo>
                    <a:pt x="51" y="0"/>
                  </a:moveTo>
                  <a:lnTo>
                    <a:pt x="192" y="0"/>
                  </a:lnTo>
                  <a:lnTo>
                    <a:pt x="143" y="32"/>
                  </a:lnTo>
                  <a:lnTo>
                    <a:pt x="51" y="25"/>
                  </a:lnTo>
                  <a:lnTo>
                    <a:pt x="0" y="2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97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8"/>
            <p:cNvSpPr>
              <a:spLocks/>
            </p:cNvSpPr>
            <p:nvPr/>
          </p:nvSpPr>
          <p:spPr bwMode="auto">
            <a:xfrm>
              <a:off x="2990" y="2287"/>
              <a:ext cx="155" cy="59"/>
            </a:xfrm>
            <a:custGeom>
              <a:avLst/>
              <a:gdLst>
                <a:gd name="T0" fmla="*/ 1 w 310"/>
                <a:gd name="T1" fmla="*/ 1 h 118"/>
                <a:gd name="T2" fmla="*/ 1 w 310"/>
                <a:gd name="T3" fmla="*/ 1 h 118"/>
                <a:gd name="T4" fmla="*/ 1 w 310"/>
                <a:gd name="T5" fmla="*/ 1 h 118"/>
                <a:gd name="T6" fmla="*/ 1 w 310"/>
                <a:gd name="T7" fmla="*/ 1 h 118"/>
                <a:gd name="T8" fmla="*/ 1 w 310"/>
                <a:gd name="T9" fmla="*/ 1 h 118"/>
                <a:gd name="T10" fmla="*/ 1 w 310"/>
                <a:gd name="T11" fmla="*/ 1 h 118"/>
                <a:gd name="T12" fmla="*/ 1 w 310"/>
                <a:gd name="T13" fmla="*/ 1 h 118"/>
                <a:gd name="T14" fmla="*/ 1 w 310"/>
                <a:gd name="T15" fmla="*/ 1 h 118"/>
                <a:gd name="T16" fmla="*/ 1 w 310"/>
                <a:gd name="T17" fmla="*/ 1 h 118"/>
                <a:gd name="T18" fmla="*/ 1 w 310"/>
                <a:gd name="T19" fmla="*/ 1 h 118"/>
                <a:gd name="T20" fmla="*/ 1 w 310"/>
                <a:gd name="T21" fmla="*/ 1 h 118"/>
                <a:gd name="T22" fmla="*/ 1 w 310"/>
                <a:gd name="T23" fmla="*/ 1 h 118"/>
                <a:gd name="T24" fmla="*/ 1 w 310"/>
                <a:gd name="T25" fmla="*/ 1 h 118"/>
                <a:gd name="T26" fmla="*/ 1 w 310"/>
                <a:gd name="T27" fmla="*/ 1 h 118"/>
                <a:gd name="T28" fmla="*/ 1 w 310"/>
                <a:gd name="T29" fmla="*/ 1 h 118"/>
                <a:gd name="T30" fmla="*/ 1 w 310"/>
                <a:gd name="T31" fmla="*/ 1 h 118"/>
                <a:gd name="T32" fmla="*/ 1 w 310"/>
                <a:gd name="T33" fmla="*/ 1 h 118"/>
                <a:gd name="T34" fmla="*/ 1 w 310"/>
                <a:gd name="T35" fmla="*/ 1 h 118"/>
                <a:gd name="T36" fmla="*/ 1 w 310"/>
                <a:gd name="T37" fmla="*/ 1 h 118"/>
                <a:gd name="T38" fmla="*/ 1 w 310"/>
                <a:gd name="T39" fmla="*/ 1 h 118"/>
                <a:gd name="T40" fmla="*/ 1 w 310"/>
                <a:gd name="T41" fmla="*/ 1 h 118"/>
                <a:gd name="T42" fmla="*/ 1 w 310"/>
                <a:gd name="T43" fmla="*/ 1 h 118"/>
                <a:gd name="T44" fmla="*/ 1 w 310"/>
                <a:gd name="T45" fmla="*/ 1 h 118"/>
                <a:gd name="T46" fmla="*/ 1 w 310"/>
                <a:gd name="T47" fmla="*/ 1 h 118"/>
                <a:gd name="T48" fmla="*/ 1 w 310"/>
                <a:gd name="T49" fmla="*/ 1 h 118"/>
                <a:gd name="T50" fmla="*/ 1 w 310"/>
                <a:gd name="T51" fmla="*/ 1 h 118"/>
                <a:gd name="T52" fmla="*/ 1 w 310"/>
                <a:gd name="T53" fmla="*/ 1 h 118"/>
                <a:gd name="T54" fmla="*/ 1 w 310"/>
                <a:gd name="T55" fmla="*/ 1 h 118"/>
                <a:gd name="T56" fmla="*/ 1 w 310"/>
                <a:gd name="T57" fmla="*/ 1 h 118"/>
                <a:gd name="T58" fmla="*/ 1 w 310"/>
                <a:gd name="T59" fmla="*/ 1 h 118"/>
                <a:gd name="T60" fmla="*/ 1 w 310"/>
                <a:gd name="T61" fmla="*/ 1 h 118"/>
                <a:gd name="T62" fmla="*/ 1 w 310"/>
                <a:gd name="T63" fmla="*/ 1 h 118"/>
                <a:gd name="T64" fmla="*/ 1 w 310"/>
                <a:gd name="T65" fmla="*/ 1 h 118"/>
                <a:gd name="T66" fmla="*/ 1 w 310"/>
                <a:gd name="T67" fmla="*/ 1 h 118"/>
                <a:gd name="T68" fmla="*/ 1 w 310"/>
                <a:gd name="T69" fmla="*/ 1 h 118"/>
                <a:gd name="T70" fmla="*/ 1 w 310"/>
                <a:gd name="T71" fmla="*/ 1 h 118"/>
                <a:gd name="T72" fmla="*/ 1 w 310"/>
                <a:gd name="T73" fmla="*/ 1 h 118"/>
                <a:gd name="T74" fmla="*/ 1 w 310"/>
                <a:gd name="T75" fmla="*/ 1 h 118"/>
                <a:gd name="T76" fmla="*/ 1 w 310"/>
                <a:gd name="T77" fmla="*/ 1 h 118"/>
                <a:gd name="T78" fmla="*/ 1 w 310"/>
                <a:gd name="T79" fmla="*/ 1 h 118"/>
                <a:gd name="T80" fmla="*/ 1 w 310"/>
                <a:gd name="T81" fmla="*/ 1 h 118"/>
                <a:gd name="T82" fmla="*/ 1 w 310"/>
                <a:gd name="T83" fmla="*/ 1 h 118"/>
                <a:gd name="T84" fmla="*/ 1 w 310"/>
                <a:gd name="T85" fmla="*/ 1 h 118"/>
                <a:gd name="T86" fmla="*/ 1 w 310"/>
                <a:gd name="T87" fmla="*/ 1 h 118"/>
                <a:gd name="T88" fmla="*/ 1 w 310"/>
                <a:gd name="T89" fmla="*/ 1 h 118"/>
                <a:gd name="T90" fmla="*/ 1 w 310"/>
                <a:gd name="T91" fmla="*/ 1 h 118"/>
                <a:gd name="T92" fmla="*/ 1 w 310"/>
                <a:gd name="T93" fmla="*/ 1 h 118"/>
                <a:gd name="T94" fmla="*/ 0 w 310"/>
                <a:gd name="T95" fmla="*/ 1 h 11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10" h="118">
                  <a:moveTo>
                    <a:pt x="23" y="7"/>
                  </a:moveTo>
                  <a:lnTo>
                    <a:pt x="25" y="7"/>
                  </a:lnTo>
                  <a:lnTo>
                    <a:pt x="29" y="9"/>
                  </a:lnTo>
                  <a:lnTo>
                    <a:pt x="33" y="11"/>
                  </a:lnTo>
                  <a:lnTo>
                    <a:pt x="37" y="13"/>
                  </a:lnTo>
                  <a:lnTo>
                    <a:pt x="40" y="13"/>
                  </a:lnTo>
                  <a:lnTo>
                    <a:pt x="46" y="17"/>
                  </a:lnTo>
                  <a:lnTo>
                    <a:pt x="52" y="19"/>
                  </a:lnTo>
                  <a:lnTo>
                    <a:pt x="57" y="21"/>
                  </a:lnTo>
                  <a:lnTo>
                    <a:pt x="65" y="23"/>
                  </a:lnTo>
                  <a:lnTo>
                    <a:pt x="71" y="26"/>
                  </a:lnTo>
                  <a:lnTo>
                    <a:pt x="78" y="28"/>
                  </a:lnTo>
                  <a:lnTo>
                    <a:pt x="88" y="30"/>
                  </a:lnTo>
                  <a:lnTo>
                    <a:pt x="92" y="32"/>
                  </a:lnTo>
                  <a:lnTo>
                    <a:pt x="96" y="32"/>
                  </a:lnTo>
                  <a:lnTo>
                    <a:pt x="101" y="34"/>
                  </a:lnTo>
                  <a:lnTo>
                    <a:pt x="105" y="36"/>
                  </a:lnTo>
                  <a:lnTo>
                    <a:pt x="109" y="36"/>
                  </a:lnTo>
                  <a:lnTo>
                    <a:pt x="115" y="38"/>
                  </a:lnTo>
                  <a:lnTo>
                    <a:pt x="118" y="38"/>
                  </a:lnTo>
                  <a:lnTo>
                    <a:pt x="124" y="40"/>
                  </a:lnTo>
                  <a:lnTo>
                    <a:pt x="128" y="40"/>
                  </a:lnTo>
                  <a:lnTo>
                    <a:pt x="134" y="42"/>
                  </a:lnTo>
                  <a:lnTo>
                    <a:pt x="139" y="42"/>
                  </a:lnTo>
                  <a:lnTo>
                    <a:pt x="143" y="44"/>
                  </a:lnTo>
                  <a:lnTo>
                    <a:pt x="149" y="44"/>
                  </a:lnTo>
                  <a:lnTo>
                    <a:pt x="153" y="45"/>
                  </a:lnTo>
                  <a:lnTo>
                    <a:pt x="160" y="45"/>
                  </a:lnTo>
                  <a:lnTo>
                    <a:pt x="166" y="45"/>
                  </a:lnTo>
                  <a:lnTo>
                    <a:pt x="170" y="45"/>
                  </a:lnTo>
                  <a:lnTo>
                    <a:pt x="175" y="45"/>
                  </a:lnTo>
                  <a:lnTo>
                    <a:pt x="181" y="47"/>
                  </a:lnTo>
                  <a:lnTo>
                    <a:pt x="187" y="47"/>
                  </a:lnTo>
                  <a:lnTo>
                    <a:pt x="192" y="47"/>
                  </a:lnTo>
                  <a:lnTo>
                    <a:pt x="198" y="47"/>
                  </a:lnTo>
                  <a:lnTo>
                    <a:pt x="204" y="47"/>
                  </a:lnTo>
                  <a:lnTo>
                    <a:pt x="210" y="47"/>
                  </a:lnTo>
                  <a:lnTo>
                    <a:pt x="215" y="47"/>
                  </a:lnTo>
                  <a:lnTo>
                    <a:pt x="221" y="47"/>
                  </a:lnTo>
                  <a:lnTo>
                    <a:pt x="227" y="45"/>
                  </a:lnTo>
                  <a:lnTo>
                    <a:pt x="234" y="45"/>
                  </a:lnTo>
                  <a:lnTo>
                    <a:pt x="238" y="45"/>
                  </a:lnTo>
                  <a:lnTo>
                    <a:pt x="244" y="44"/>
                  </a:lnTo>
                  <a:lnTo>
                    <a:pt x="250" y="44"/>
                  </a:lnTo>
                  <a:lnTo>
                    <a:pt x="255" y="42"/>
                  </a:lnTo>
                  <a:lnTo>
                    <a:pt x="261" y="40"/>
                  </a:lnTo>
                  <a:lnTo>
                    <a:pt x="269" y="40"/>
                  </a:lnTo>
                  <a:lnTo>
                    <a:pt x="274" y="38"/>
                  </a:lnTo>
                  <a:lnTo>
                    <a:pt x="280" y="38"/>
                  </a:lnTo>
                  <a:lnTo>
                    <a:pt x="286" y="42"/>
                  </a:lnTo>
                  <a:lnTo>
                    <a:pt x="289" y="45"/>
                  </a:lnTo>
                  <a:lnTo>
                    <a:pt x="293" y="53"/>
                  </a:lnTo>
                  <a:lnTo>
                    <a:pt x="297" y="59"/>
                  </a:lnTo>
                  <a:lnTo>
                    <a:pt x="297" y="64"/>
                  </a:lnTo>
                  <a:lnTo>
                    <a:pt x="295" y="68"/>
                  </a:lnTo>
                  <a:lnTo>
                    <a:pt x="293" y="72"/>
                  </a:lnTo>
                  <a:lnTo>
                    <a:pt x="289" y="74"/>
                  </a:lnTo>
                  <a:lnTo>
                    <a:pt x="284" y="78"/>
                  </a:lnTo>
                  <a:lnTo>
                    <a:pt x="286" y="78"/>
                  </a:lnTo>
                  <a:lnTo>
                    <a:pt x="291" y="83"/>
                  </a:lnTo>
                  <a:lnTo>
                    <a:pt x="299" y="87"/>
                  </a:lnTo>
                  <a:lnTo>
                    <a:pt x="305" y="95"/>
                  </a:lnTo>
                  <a:lnTo>
                    <a:pt x="308" y="103"/>
                  </a:lnTo>
                  <a:lnTo>
                    <a:pt x="310" y="108"/>
                  </a:lnTo>
                  <a:lnTo>
                    <a:pt x="308" y="110"/>
                  </a:lnTo>
                  <a:lnTo>
                    <a:pt x="307" y="114"/>
                  </a:lnTo>
                  <a:lnTo>
                    <a:pt x="301" y="116"/>
                  </a:lnTo>
                  <a:lnTo>
                    <a:pt x="295" y="118"/>
                  </a:lnTo>
                  <a:lnTo>
                    <a:pt x="289" y="118"/>
                  </a:lnTo>
                  <a:lnTo>
                    <a:pt x="286" y="118"/>
                  </a:lnTo>
                  <a:lnTo>
                    <a:pt x="280" y="118"/>
                  </a:lnTo>
                  <a:lnTo>
                    <a:pt x="276" y="118"/>
                  </a:lnTo>
                  <a:lnTo>
                    <a:pt x="269" y="118"/>
                  </a:lnTo>
                  <a:lnTo>
                    <a:pt x="263" y="118"/>
                  </a:lnTo>
                  <a:lnTo>
                    <a:pt x="255" y="118"/>
                  </a:lnTo>
                  <a:lnTo>
                    <a:pt x="250" y="118"/>
                  </a:lnTo>
                  <a:lnTo>
                    <a:pt x="242" y="116"/>
                  </a:lnTo>
                  <a:lnTo>
                    <a:pt x="234" y="116"/>
                  </a:lnTo>
                  <a:lnTo>
                    <a:pt x="227" y="114"/>
                  </a:lnTo>
                  <a:lnTo>
                    <a:pt x="219" y="114"/>
                  </a:lnTo>
                  <a:lnTo>
                    <a:pt x="212" y="112"/>
                  </a:lnTo>
                  <a:lnTo>
                    <a:pt x="202" y="112"/>
                  </a:lnTo>
                  <a:lnTo>
                    <a:pt x="194" y="110"/>
                  </a:lnTo>
                  <a:lnTo>
                    <a:pt x="187" y="110"/>
                  </a:lnTo>
                  <a:lnTo>
                    <a:pt x="177" y="106"/>
                  </a:lnTo>
                  <a:lnTo>
                    <a:pt x="170" y="104"/>
                  </a:lnTo>
                  <a:lnTo>
                    <a:pt x="160" y="103"/>
                  </a:lnTo>
                  <a:lnTo>
                    <a:pt x="153" y="103"/>
                  </a:lnTo>
                  <a:lnTo>
                    <a:pt x="145" y="99"/>
                  </a:lnTo>
                  <a:lnTo>
                    <a:pt x="137" y="97"/>
                  </a:lnTo>
                  <a:lnTo>
                    <a:pt x="130" y="97"/>
                  </a:lnTo>
                  <a:lnTo>
                    <a:pt x="124" y="95"/>
                  </a:lnTo>
                  <a:lnTo>
                    <a:pt x="116" y="91"/>
                  </a:lnTo>
                  <a:lnTo>
                    <a:pt x="109" y="89"/>
                  </a:lnTo>
                  <a:lnTo>
                    <a:pt x="103" y="87"/>
                  </a:lnTo>
                  <a:lnTo>
                    <a:pt x="97" y="85"/>
                  </a:lnTo>
                  <a:lnTo>
                    <a:pt x="92" y="83"/>
                  </a:lnTo>
                  <a:lnTo>
                    <a:pt x="86" y="80"/>
                  </a:lnTo>
                  <a:lnTo>
                    <a:pt x="82" y="78"/>
                  </a:lnTo>
                  <a:lnTo>
                    <a:pt x="78" y="76"/>
                  </a:lnTo>
                  <a:lnTo>
                    <a:pt x="97" y="68"/>
                  </a:lnTo>
                  <a:lnTo>
                    <a:pt x="99" y="68"/>
                  </a:lnTo>
                  <a:lnTo>
                    <a:pt x="103" y="70"/>
                  </a:lnTo>
                  <a:lnTo>
                    <a:pt x="107" y="72"/>
                  </a:lnTo>
                  <a:lnTo>
                    <a:pt x="111" y="72"/>
                  </a:lnTo>
                  <a:lnTo>
                    <a:pt x="115" y="74"/>
                  </a:lnTo>
                  <a:lnTo>
                    <a:pt x="120" y="78"/>
                  </a:lnTo>
                  <a:lnTo>
                    <a:pt x="124" y="78"/>
                  </a:lnTo>
                  <a:lnTo>
                    <a:pt x="130" y="80"/>
                  </a:lnTo>
                  <a:lnTo>
                    <a:pt x="135" y="83"/>
                  </a:lnTo>
                  <a:lnTo>
                    <a:pt x="141" y="85"/>
                  </a:lnTo>
                  <a:lnTo>
                    <a:pt x="149" y="87"/>
                  </a:lnTo>
                  <a:lnTo>
                    <a:pt x="154" y="89"/>
                  </a:lnTo>
                  <a:lnTo>
                    <a:pt x="162" y="91"/>
                  </a:lnTo>
                  <a:lnTo>
                    <a:pt x="170" y="93"/>
                  </a:lnTo>
                  <a:lnTo>
                    <a:pt x="177" y="95"/>
                  </a:lnTo>
                  <a:lnTo>
                    <a:pt x="185" y="97"/>
                  </a:lnTo>
                  <a:lnTo>
                    <a:pt x="191" y="97"/>
                  </a:lnTo>
                  <a:lnTo>
                    <a:pt x="198" y="99"/>
                  </a:lnTo>
                  <a:lnTo>
                    <a:pt x="204" y="101"/>
                  </a:lnTo>
                  <a:lnTo>
                    <a:pt x="212" y="103"/>
                  </a:lnTo>
                  <a:lnTo>
                    <a:pt x="219" y="103"/>
                  </a:lnTo>
                  <a:lnTo>
                    <a:pt x="227" y="103"/>
                  </a:lnTo>
                  <a:lnTo>
                    <a:pt x="232" y="103"/>
                  </a:lnTo>
                  <a:lnTo>
                    <a:pt x="238" y="103"/>
                  </a:lnTo>
                  <a:lnTo>
                    <a:pt x="242" y="103"/>
                  </a:lnTo>
                  <a:lnTo>
                    <a:pt x="250" y="103"/>
                  </a:lnTo>
                  <a:lnTo>
                    <a:pt x="253" y="101"/>
                  </a:lnTo>
                  <a:lnTo>
                    <a:pt x="257" y="99"/>
                  </a:lnTo>
                  <a:lnTo>
                    <a:pt x="261" y="97"/>
                  </a:lnTo>
                  <a:lnTo>
                    <a:pt x="265" y="95"/>
                  </a:lnTo>
                  <a:lnTo>
                    <a:pt x="267" y="91"/>
                  </a:lnTo>
                  <a:lnTo>
                    <a:pt x="269" y="89"/>
                  </a:lnTo>
                  <a:lnTo>
                    <a:pt x="269" y="85"/>
                  </a:lnTo>
                  <a:lnTo>
                    <a:pt x="269" y="83"/>
                  </a:lnTo>
                  <a:lnTo>
                    <a:pt x="265" y="82"/>
                  </a:lnTo>
                  <a:lnTo>
                    <a:pt x="261" y="80"/>
                  </a:lnTo>
                  <a:lnTo>
                    <a:pt x="263" y="78"/>
                  </a:lnTo>
                  <a:lnTo>
                    <a:pt x="269" y="72"/>
                  </a:lnTo>
                  <a:lnTo>
                    <a:pt x="269" y="70"/>
                  </a:lnTo>
                  <a:lnTo>
                    <a:pt x="269" y="66"/>
                  </a:lnTo>
                  <a:lnTo>
                    <a:pt x="267" y="64"/>
                  </a:lnTo>
                  <a:lnTo>
                    <a:pt x="261" y="63"/>
                  </a:lnTo>
                  <a:lnTo>
                    <a:pt x="255" y="63"/>
                  </a:lnTo>
                  <a:lnTo>
                    <a:pt x="250" y="63"/>
                  </a:lnTo>
                  <a:lnTo>
                    <a:pt x="242" y="64"/>
                  </a:lnTo>
                  <a:lnTo>
                    <a:pt x="236" y="63"/>
                  </a:lnTo>
                  <a:lnTo>
                    <a:pt x="231" y="63"/>
                  </a:lnTo>
                  <a:lnTo>
                    <a:pt x="225" y="63"/>
                  </a:lnTo>
                  <a:lnTo>
                    <a:pt x="219" y="63"/>
                  </a:lnTo>
                  <a:lnTo>
                    <a:pt x="212" y="63"/>
                  </a:lnTo>
                  <a:lnTo>
                    <a:pt x="204" y="63"/>
                  </a:lnTo>
                  <a:lnTo>
                    <a:pt x="198" y="63"/>
                  </a:lnTo>
                  <a:lnTo>
                    <a:pt x="191" y="63"/>
                  </a:lnTo>
                  <a:lnTo>
                    <a:pt x="181" y="61"/>
                  </a:lnTo>
                  <a:lnTo>
                    <a:pt x="173" y="59"/>
                  </a:lnTo>
                  <a:lnTo>
                    <a:pt x="168" y="59"/>
                  </a:lnTo>
                  <a:lnTo>
                    <a:pt x="164" y="59"/>
                  </a:lnTo>
                  <a:lnTo>
                    <a:pt x="158" y="57"/>
                  </a:lnTo>
                  <a:lnTo>
                    <a:pt x="154" y="57"/>
                  </a:lnTo>
                  <a:lnTo>
                    <a:pt x="149" y="55"/>
                  </a:lnTo>
                  <a:lnTo>
                    <a:pt x="145" y="55"/>
                  </a:lnTo>
                  <a:lnTo>
                    <a:pt x="139" y="53"/>
                  </a:lnTo>
                  <a:lnTo>
                    <a:pt x="134" y="53"/>
                  </a:lnTo>
                  <a:lnTo>
                    <a:pt x="130" y="53"/>
                  </a:lnTo>
                  <a:lnTo>
                    <a:pt x="124" y="51"/>
                  </a:lnTo>
                  <a:lnTo>
                    <a:pt x="120" y="51"/>
                  </a:lnTo>
                  <a:lnTo>
                    <a:pt x="115" y="49"/>
                  </a:lnTo>
                  <a:lnTo>
                    <a:pt x="109" y="47"/>
                  </a:lnTo>
                  <a:lnTo>
                    <a:pt x="105" y="45"/>
                  </a:lnTo>
                  <a:lnTo>
                    <a:pt x="99" y="45"/>
                  </a:lnTo>
                  <a:lnTo>
                    <a:pt x="96" y="44"/>
                  </a:lnTo>
                  <a:lnTo>
                    <a:pt x="90" y="42"/>
                  </a:lnTo>
                  <a:lnTo>
                    <a:pt x="84" y="40"/>
                  </a:lnTo>
                  <a:lnTo>
                    <a:pt x="78" y="40"/>
                  </a:lnTo>
                  <a:lnTo>
                    <a:pt x="75" y="38"/>
                  </a:lnTo>
                  <a:lnTo>
                    <a:pt x="69" y="36"/>
                  </a:lnTo>
                  <a:lnTo>
                    <a:pt x="63" y="34"/>
                  </a:lnTo>
                  <a:lnTo>
                    <a:pt x="57" y="32"/>
                  </a:lnTo>
                  <a:lnTo>
                    <a:pt x="52" y="30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5"/>
                  </a:lnTo>
                  <a:lnTo>
                    <a:pt x="33" y="23"/>
                  </a:lnTo>
                  <a:lnTo>
                    <a:pt x="29" y="21"/>
                  </a:lnTo>
                  <a:lnTo>
                    <a:pt x="23" y="17"/>
                  </a:lnTo>
                  <a:lnTo>
                    <a:pt x="18" y="13"/>
                  </a:lnTo>
                  <a:lnTo>
                    <a:pt x="12" y="9"/>
                  </a:lnTo>
                  <a:lnTo>
                    <a:pt x="6" y="6"/>
                  </a:lnTo>
                  <a:lnTo>
                    <a:pt x="0" y="2"/>
                  </a:lnTo>
                  <a:lnTo>
                    <a:pt x="10" y="0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808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89"/>
            <p:cNvSpPr>
              <a:spLocks/>
            </p:cNvSpPr>
            <p:nvPr/>
          </p:nvSpPr>
          <p:spPr bwMode="auto">
            <a:xfrm>
              <a:off x="3014" y="2247"/>
              <a:ext cx="202" cy="54"/>
            </a:xfrm>
            <a:custGeom>
              <a:avLst/>
              <a:gdLst>
                <a:gd name="T0" fmla="*/ 1 w 403"/>
                <a:gd name="T1" fmla="*/ 1 h 108"/>
                <a:gd name="T2" fmla="*/ 1 w 403"/>
                <a:gd name="T3" fmla="*/ 1 h 108"/>
                <a:gd name="T4" fmla="*/ 1 w 403"/>
                <a:gd name="T5" fmla="*/ 1 h 108"/>
                <a:gd name="T6" fmla="*/ 1 w 403"/>
                <a:gd name="T7" fmla="*/ 1 h 108"/>
                <a:gd name="T8" fmla="*/ 1 w 403"/>
                <a:gd name="T9" fmla="*/ 1 h 108"/>
                <a:gd name="T10" fmla="*/ 1 w 403"/>
                <a:gd name="T11" fmla="*/ 1 h 108"/>
                <a:gd name="T12" fmla="*/ 1 w 403"/>
                <a:gd name="T13" fmla="*/ 1 h 108"/>
                <a:gd name="T14" fmla="*/ 1 w 403"/>
                <a:gd name="T15" fmla="*/ 1 h 108"/>
                <a:gd name="T16" fmla="*/ 1 w 403"/>
                <a:gd name="T17" fmla="*/ 1 h 108"/>
                <a:gd name="T18" fmla="*/ 1 w 403"/>
                <a:gd name="T19" fmla="*/ 1 h 108"/>
                <a:gd name="T20" fmla="*/ 1 w 403"/>
                <a:gd name="T21" fmla="*/ 1 h 108"/>
                <a:gd name="T22" fmla="*/ 1 w 403"/>
                <a:gd name="T23" fmla="*/ 1 h 108"/>
                <a:gd name="T24" fmla="*/ 1 w 403"/>
                <a:gd name="T25" fmla="*/ 1 h 108"/>
                <a:gd name="T26" fmla="*/ 1 w 403"/>
                <a:gd name="T27" fmla="*/ 1 h 108"/>
                <a:gd name="T28" fmla="*/ 1 w 403"/>
                <a:gd name="T29" fmla="*/ 1 h 108"/>
                <a:gd name="T30" fmla="*/ 1 w 403"/>
                <a:gd name="T31" fmla="*/ 1 h 108"/>
                <a:gd name="T32" fmla="*/ 1 w 403"/>
                <a:gd name="T33" fmla="*/ 1 h 108"/>
                <a:gd name="T34" fmla="*/ 1 w 403"/>
                <a:gd name="T35" fmla="*/ 1 h 108"/>
                <a:gd name="T36" fmla="*/ 1 w 403"/>
                <a:gd name="T37" fmla="*/ 1 h 108"/>
                <a:gd name="T38" fmla="*/ 1 w 403"/>
                <a:gd name="T39" fmla="*/ 1 h 108"/>
                <a:gd name="T40" fmla="*/ 1 w 403"/>
                <a:gd name="T41" fmla="*/ 1 h 108"/>
                <a:gd name="T42" fmla="*/ 1 w 403"/>
                <a:gd name="T43" fmla="*/ 1 h 108"/>
                <a:gd name="T44" fmla="*/ 1 w 403"/>
                <a:gd name="T45" fmla="*/ 0 h 108"/>
                <a:gd name="T46" fmla="*/ 1 w 403"/>
                <a:gd name="T47" fmla="*/ 1 h 108"/>
                <a:gd name="T48" fmla="*/ 1 w 403"/>
                <a:gd name="T49" fmla="*/ 1 h 108"/>
                <a:gd name="T50" fmla="*/ 1 w 403"/>
                <a:gd name="T51" fmla="*/ 1 h 108"/>
                <a:gd name="T52" fmla="*/ 1 w 403"/>
                <a:gd name="T53" fmla="*/ 1 h 108"/>
                <a:gd name="T54" fmla="*/ 1 w 403"/>
                <a:gd name="T55" fmla="*/ 1 h 108"/>
                <a:gd name="T56" fmla="*/ 1 w 403"/>
                <a:gd name="T57" fmla="*/ 1 h 108"/>
                <a:gd name="T58" fmla="*/ 1 w 403"/>
                <a:gd name="T59" fmla="*/ 1 h 108"/>
                <a:gd name="T60" fmla="*/ 1 w 403"/>
                <a:gd name="T61" fmla="*/ 1 h 108"/>
                <a:gd name="T62" fmla="*/ 1 w 403"/>
                <a:gd name="T63" fmla="*/ 1 h 108"/>
                <a:gd name="T64" fmla="*/ 1 w 403"/>
                <a:gd name="T65" fmla="*/ 1 h 108"/>
                <a:gd name="T66" fmla="*/ 1 w 403"/>
                <a:gd name="T67" fmla="*/ 1 h 108"/>
                <a:gd name="T68" fmla="*/ 1 w 403"/>
                <a:gd name="T69" fmla="*/ 1 h 108"/>
                <a:gd name="T70" fmla="*/ 1 w 403"/>
                <a:gd name="T71" fmla="*/ 1 h 108"/>
                <a:gd name="T72" fmla="*/ 1 w 403"/>
                <a:gd name="T73" fmla="*/ 1 h 108"/>
                <a:gd name="T74" fmla="*/ 1 w 403"/>
                <a:gd name="T75" fmla="*/ 1 h 108"/>
                <a:gd name="T76" fmla="*/ 1 w 403"/>
                <a:gd name="T77" fmla="*/ 1 h 108"/>
                <a:gd name="T78" fmla="*/ 1 w 403"/>
                <a:gd name="T79" fmla="*/ 1 h 108"/>
                <a:gd name="T80" fmla="*/ 1 w 403"/>
                <a:gd name="T81" fmla="*/ 1 h 108"/>
                <a:gd name="T82" fmla="*/ 1 w 403"/>
                <a:gd name="T83" fmla="*/ 1 h 108"/>
                <a:gd name="T84" fmla="*/ 0 w 403"/>
                <a:gd name="T85" fmla="*/ 1 h 1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03" h="108">
                  <a:moveTo>
                    <a:pt x="0" y="61"/>
                  </a:moveTo>
                  <a:lnTo>
                    <a:pt x="2" y="63"/>
                  </a:lnTo>
                  <a:lnTo>
                    <a:pt x="9" y="65"/>
                  </a:lnTo>
                  <a:lnTo>
                    <a:pt x="15" y="67"/>
                  </a:lnTo>
                  <a:lnTo>
                    <a:pt x="21" y="70"/>
                  </a:lnTo>
                  <a:lnTo>
                    <a:pt x="29" y="72"/>
                  </a:lnTo>
                  <a:lnTo>
                    <a:pt x="36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9" y="82"/>
                  </a:lnTo>
                  <a:lnTo>
                    <a:pt x="55" y="84"/>
                  </a:lnTo>
                  <a:lnTo>
                    <a:pt x="61" y="84"/>
                  </a:lnTo>
                  <a:lnTo>
                    <a:pt x="65" y="86"/>
                  </a:lnTo>
                  <a:lnTo>
                    <a:pt x="70" y="88"/>
                  </a:lnTo>
                  <a:lnTo>
                    <a:pt x="78" y="89"/>
                  </a:lnTo>
                  <a:lnTo>
                    <a:pt x="82" y="91"/>
                  </a:lnTo>
                  <a:lnTo>
                    <a:pt x="89" y="93"/>
                  </a:lnTo>
                  <a:lnTo>
                    <a:pt x="95" y="95"/>
                  </a:lnTo>
                  <a:lnTo>
                    <a:pt x="103" y="97"/>
                  </a:lnTo>
                  <a:lnTo>
                    <a:pt x="108" y="97"/>
                  </a:lnTo>
                  <a:lnTo>
                    <a:pt x="114" y="101"/>
                  </a:lnTo>
                  <a:lnTo>
                    <a:pt x="122" y="101"/>
                  </a:lnTo>
                  <a:lnTo>
                    <a:pt x="129" y="103"/>
                  </a:lnTo>
                  <a:lnTo>
                    <a:pt x="137" y="105"/>
                  </a:lnTo>
                  <a:lnTo>
                    <a:pt x="143" y="105"/>
                  </a:lnTo>
                  <a:lnTo>
                    <a:pt x="150" y="107"/>
                  </a:lnTo>
                  <a:lnTo>
                    <a:pt x="156" y="107"/>
                  </a:lnTo>
                  <a:lnTo>
                    <a:pt x="164" y="107"/>
                  </a:lnTo>
                  <a:lnTo>
                    <a:pt x="171" y="108"/>
                  </a:lnTo>
                  <a:lnTo>
                    <a:pt x="179" y="108"/>
                  </a:lnTo>
                  <a:lnTo>
                    <a:pt x="186" y="108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09" y="108"/>
                  </a:lnTo>
                  <a:lnTo>
                    <a:pt x="217" y="108"/>
                  </a:lnTo>
                  <a:lnTo>
                    <a:pt x="224" y="108"/>
                  </a:lnTo>
                  <a:lnTo>
                    <a:pt x="232" y="108"/>
                  </a:lnTo>
                  <a:lnTo>
                    <a:pt x="240" y="107"/>
                  </a:lnTo>
                  <a:lnTo>
                    <a:pt x="249" y="107"/>
                  </a:lnTo>
                  <a:lnTo>
                    <a:pt x="257" y="105"/>
                  </a:lnTo>
                  <a:lnTo>
                    <a:pt x="264" y="103"/>
                  </a:lnTo>
                  <a:lnTo>
                    <a:pt x="270" y="101"/>
                  </a:lnTo>
                  <a:lnTo>
                    <a:pt x="280" y="99"/>
                  </a:lnTo>
                  <a:lnTo>
                    <a:pt x="287" y="95"/>
                  </a:lnTo>
                  <a:lnTo>
                    <a:pt x="295" y="93"/>
                  </a:lnTo>
                  <a:lnTo>
                    <a:pt x="302" y="91"/>
                  </a:lnTo>
                  <a:lnTo>
                    <a:pt x="310" y="89"/>
                  </a:lnTo>
                  <a:lnTo>
                    <a:pt x="316" y="84"/>
                  </a:lnTo>
                  <a:lnTo>
                    <a:pt x="323" y="82"/>
                  </a:lnTo>
                  <a:lnTo>
                    <a:pt x="331" y="76"/>
                  </a:lnTo>
                  <a:lnTo>
                    <a:pt x="338" y="74"/>
                  </a:lnTo>
                  <a:lnTo>
                    <a:pt x="346" y="69"/>
                  </a:lnTo>
                  <a:lnTo>
                    <a:pt x="354" y="65"/>
                  </a:lnTo>
                  <a:lnTo>
                    <a:pt x="359" y="59"/>
                  </a:lnTo>
                  <a:lnTo>
                    <a:pt x="367" y="55"/>
                  </a:lnTo>
                  <a:lnTo>
                    <a:pt x="369" y="53"/>
                  </a:lnTo>
                  <a:lnTo>
                    <a:pt x="373" y="49"/>
                  </a:lnTo>
                  <a:lnTo>
                    <a:pt x="378" y="44"/>
                  </a:lnTo>
                  <a:lnTo>
                    <a:pt x="384" y="38"/>
                  </a:lnTo>
                  <a:lnTo>
                    <a:pt x="388" y="32"/>
                  </a:lnTo>
                  <a:lnTo>
                    <a:pt x="392" y="29"/>
                  </a:lnTo>
                  <a:lnTo>
                    <a:pt x="394" y="23"/>
                  </a:lnTo>
                  <a:lnTo>
                    <a:pt x="397" y="19"/>
                  </a:lnTo>
                  <a:lnTo>
                    <a:pt x="399" y="13"/>
                  </a:lnTo>
                  <a:lnTo>
                    <a:pt x="401" y="10"/>
                  </a:lnTo>
                  <a:lnTo>
                    <a:pt x="403" y="6"/>
                  </a:lnTo>
                  <a:lnTo>
                    <a:pt x="403" y="0"/>
                  </a:lnTo>
                  <a:lnTo>
                    <a:pt x="378" y="0"/>
                  </a:lnTo>
                  <a:lnTo>
                    <a:pt x="376" y="4"/>
                  </a:lnTo>
                  <a:lnTo>
                    <a:pt x="373" y="6"/>
                  </a:lnTo>
                  <a:lnTo>
                    <a:pt x="371" y="11"/>
                  </a:lnTo>
                  <a:lnTo>
                    <a:pt x="365" y="17"/>
                  </a:lnTo>
                  <a:lnTo>
                    <a:pt x="359" y="23"/>
                  </a:lnTo>
                  <a:lnTo>
                    <a:pt x="354" y="30"/>
                  </a:lnTo>
                  <a:lnTo>
                    <a:pt x="346" y="38"/>
                  </a:lnTo>
                  <a:lnTo>
                    <a:pt x="340" y="40"/>
                  </a:lnTo>
                  <a:lnTo>
                    <a:pt x="335" y="44"/>
                  </a:lnTo>
                  <a:lnTo>
                    <a:pt x="329" y="48"/>
                  </a:lnTo>
                  <a:lnTo>
                    <a:pt x="325" y="51"/>
                  </a:lnTo>
                  <a:lnTo>
                    <a:pt x="318" y="55"/>
                  </a:lnTo>
                  <a:lnTo>
                    <a:pt x="312" y="59"/>
                  </a:lnTo>
                  <a:lnTo>
                    <a:pt x="304" y="63"/>
                  </a:lnTo>
                  <a:lnTo>
                    <a:pt x="297" y="67"/>
                  </a:lnTo>
                  <a:lnTo>
                    <a:pt x="289" y="70"/>
                  </a:lnTo>
                  <a:lnTo>
                    <a:pt x="281" y="74"/>
                  </a:lnTo>
                  <a:lnTo>
                    <a:pt x="272" y="76"/>
                  </a:lnTo>
                  <a:lnTo>
                    <a:pt x="264" y="80"/>
                  </a:lnTo>
                  <a:lnTo>
                    <a:pt x="259" y="82"/>
                  </a:lnTo>
                  <a:lnTo>
                    <a:pt x="253" y="84"/>
                  </a:lnTo>
                  <a:lnTo>
                    <a:pt x="249" y="84"/>
                  </a:lnTo>
                  <a:lnTo>
                    <a:pt x="243" y="86"/>
                  </a:lnTo>
                  <a:lnTo>
                    <a:pt x="238" y="86"/>
                  </a:lnTo>
                  <a:lnTo>
                    <a:pt x="232" y="88"/>
                  </a:lnTo>
                  <a:lnTo>
                    <a:pt x="228" y="89"/>
                  </a:lnTo>
                  <a:lnTo>
                    <a:pt x="222" y="91"/>
                  </a:lnTo>
                  <a:lnTo>
                    <a:pt x="217" y="91"/>
                  </a:lnTo>
                  <a:lnTo>
                    <a:pt x="211" y="91"/>
                  </a:lnTo>
                  <a:lnTo>
                    <a:pt x="205" y="93"/>
                  </a:lnTo>
                  <a:lnTo>
                    <a:pt x="200" y="93"/>
                  </a:lnTo>
                  <a:lnTo>
                    <a:pt x="194" y="93"/>
                  </a:lnTo>
                  <a:lnTo>
                    <a:pt x="190" y="93"/>
                  </a:lnTo>
                  <a:lnTo>
                    <a:pt x="184" y="93"/>
                  </a:lnTo>
                  <a:lnTo>
                    <a:pt x="181" y="95"/>
                  </a:lnTo>
                  <a:lnTo>
                    <a:pt x="175" y="95"/>
                  </a:lnTo>
                  <a:lnTo>
                    <a:pt x="169" y="95"/>
                  </a:lnTo>
                  <a:lnTo>
                    <a:pt x="165" y="95"/>
                  </a:lnTo>
                  <a:lnTo>
                    <a:pt x="160" y="95"/>
                  </a:lnTo>
                  <a:lnTo>
                    <a:pt x="150" y="93"/>
                  </a:lnTo>
                  <a:lnTo>
                    <a:pt x="143" y="93"/>
                  </a:lnTo>
                  <a:lnTo>
                    <a:pt x="133" y="91"/>
                  </a:lnTo>
                  <a:lnTo>
                    <a:pt x="125" y="89"/>
                  </a:lnTo>
                  <a:lnTo>
                    <a:pt x="118" y="89"/>
                  </a:lnTo>
                  <a:lnTo>
                    <a:pt x="110" y="88"/>
                  </a:lnTo>
                  <a:lnTo>
                    <a:pt x="103" y="86"/>
                  </a:lnTo>
                  <a:lnTo>
                    <a:pt x="97" y="84"/>
                  </a:lnTo>
                  <a:lnTo>
                    <a:pt x="89" y="82"/>
                  </a:lnTo>
                  <a:lnTo>
                    <a:pt x="86" y="80"/>
                  </a:lnTo>
                  <a:lnTo>
                    <a:pt x="78" y="78"/>
                  </a:lnTo>
                  <a:lnTo>
                    <a:pt x="74" y="76"/>
                  </a:lnTo>
                  <a:lnTo>
                    <a:pt x="68" y="72"/>
                  </a:lnTo>
                  <a:lnTo>
                    <a:pt x="63" y="70"/>
                  </a:lnTo>
                  <a:lnTo>
                    <a:pt x="55" y="67"/>
                  </a:lnTo>
                  <a:lnTo>
                    <a:pt x="49" y="63"/>
                  </a:lnTo>
                  <a:lnTo>
                    <a:pt x="44" y="59"/>
                  </a:lnTo>
                  <a:lnTo>
                    <a:pt x="40" y="57"/>
                  </a:lnTo>
                  <a:lnTo>
                    <a:pt x="38" y="55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0"/>
            <p:cNvSpPr>
              <a:spLocks/>
            </p:cNvSpPr>
            <p:nvPr/>
          </p:nvSpPr>
          <p:spPr bwMode="auto">
            <a:xfrm>
              <a:off x="3089" y="2262"/>
              <a:ext cx="60" cy="12"/>
            </a:xfrm>
            <a:custGeom>
              <a:avLst/>
              <a:gdLst>
                <a:gd name="T0" fmla="*/ 0 w 120"/>
                <a:gd name="T1" fmla="*/ 0 h 25"/>
                <a:gd name="T2" fmla="*/ 1 w 120"/>
                <a:gd name="T3" fmla="*/ 0 h 25"/>
                <a:gd name="T4" fmla="*/ 1 w 120"/>
                <a:gd name="T5" fmla="*/ 0 h 25"/>
                <a:gd name="T6" fmla="*/ 1 w 120"/>
                <a:gd name="T7" fmla="*/ 0 h 25"/>
                <a:gd name="T8" fmla="*/ 1 w 120"/>
                <a:gd name="T9" fmla="*/ 0 h 25"/>
                <a:gd name="T10" fmla="*/ 1 w 120"/>
                <a:gd name="T11" fmla="*/ 0 h 25"/>
                <a:gd name="T12" fmla="*/ 1 w 120"/>
                <a:gd name="T13" fmla="*/ 0 h 25"/>
                <a:gd name="T14" fmla="*/ 1 w 120"/>
                <a:gd name="T15" fmla="*/ 0 h 25"/>
                <a:gd name="T16" fmla="*/ 1 w 120"/>
                <a:gd name="T17" fmla="*/ 0 h 25"/>
                <a:gd name="T18" fmla="*/ 1 w 120"/>
                <a:gd name="T19" fmla="*/ 0 h 25"/>
                <a:gd name="T20" fmla="*/ 1 w 120"/>
                <a:gd name="T21" fmla="*/ 0 h 25"/>
                <a:gd name="T22" fmla="*/ 1 w 120"/>
                <a:gd name="T23" fmla="*/ 0 h 25"/>
                <a:gd name="T24" fmla="*/ 1 w 120"/>
                <a:gd name="T25" fmla="*/ 0 h 25"/>
                <a:gd name="T26" fmla="*/ 1 w 120"/>
                <a:gd name="T27" fmla="*/ 0 h 25"/>
                <a:gd name="T28" fmla="*/ 1 w 120"/>
                <a:gd name="T29" fmla="*/ 0 h 25"/>
                <a:gd name="T30" fmla="*/ 1 w 120"/>
                <a:gd name="T31" fmla="*/ 0 h 25"/>
                <a:gd name="T32" fmla="*/ 1 w 120"/>
                <a:gd name="T33" fmla="*/ 0 h 25"/>
                <a:gd name="T34" fmla="*/ 1 w 120"/>
                <a:gd name="T35" fmla="*/ 0 h 25"/>
                <a:gd name="T36" fmla="*/ 1 w 120"/>
                <a:gd name="T37" fmla="*/ 0 h 25"/>
                <a:gd name="T38" fmla="*/ 1 w 120"/>
                <a:gd name="T39" fmla="*/ 0 h 25"/>
                <a:gd name="T40" fmla="*/ 1 w 120"/>
                <a:gd name="T41" fmla="*/ 0 h 25"/>
                <a:gd name="T42" fmla="*/ 1 w 120"/>
                <a:gd name="T43" fmla="*/ 0 h 25"/>
                <a:gd name="T44" fmla="*/ 1 w 120"/>
                <a:gd name="T45" fmla="*/ 0 h 25"/>
                <a:gd name="T46" fmla="*/ 1 w 120"/>
                <a:gd name="T47" fmla="*/ 0 h 25"/>
                <a:gd name="T48" fmla="*/ 1 w 120"/>
                <a:gd name="T49" fmla="*/ 0 h 25"/>
                <a:gd name="T50" fmla="*/ 1 w 120"/>
                <a:gd name="T51" fmla="*/ 0 h 25"/>
                <a:gd name="T52" fmla="*/ 1 w 120"/>
                <a:gd name="T53" fmla="*/ 0 h 25"/>
                <a:gd name="T54" fmla="*/ 1 w 120"/>
                <a:gd name="T55" fmla="*/ 0 h 25"/>
                <a:gd name="T56" fmla="*/ 1 w 120"/>
                <a:gd name="T57" fmla="*/ 0 h 25"/>
                <a:gd name="T58" fmla="*/ 0 w 120"/>
                <a:gd name="T59" fmla="*/ 0 h 25"/>
                <a:gd name="T60" fmla="*/ 0 w 120"/>
                <a:gd name="T61" fmla="*/ 0 h 2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20" h="25">
                  <a:moveTo>
                    <a:pt x="0" y="6"/>
                  </a:moveTo>
                  <a:lnTo>
                    <a:pt x="4" y="8"/>
                  </a:lnTo>
                  <a:lnTo>
                    <a:pt x="8" y="8"/>
                  </a:lnTo>
                  <a:lnTo>
                    <a:pt x="14" y="12"/>
                  </a:lnTo>
                  <a:lnTo>
                    <a:pt x="19" y="14"/>
                  </a:lnTo>
                  <a:lnTo>
                    <a:pt x="27" y="18"/>
                  </a:lnTo>
                  <a:lnTo>
                    <a:pt x="33" y="19"/>
                  </a:lnTo>
                  <a:lnTo>
                    <a:pt x="36" y="21"/>
                  </a:lnTo>
                  <a:lnTo>
                    <a:pt x="42" y="21"/>
                  </a:lnTo>
                  <a:lnTo>
                    <a:pt x="46" y="23"/>
                  </a:lnTo>
                  <a:lnTo>
                    <a:pt x="52" y="23"/>
                  </a:lnTo>
                  <a:lnTo>
                    <a:pt x="55" y="25"/>
                  </a:lnTo>
                  <a:lnTo>
                    <a:pt x="61" y="25"/>
                  </a:lnTo>
                  <a:lnTo>
                    <a:pt x="65" y="25"/>
                  </a:lnTo>
                  <a:lnTo>
                    <a:pt x="71" y="25"/>
                  </a:lnTo>
                  <a:lnTo>
                    <a:pt x="76" y="25"/>
                  </a:lnTo>
                  <a:lnTo>
                    <a:pt x="80" y="23"/>
                  </a:lnTo>
                  <a:lnTo>
                    <a:pt x="86" y="23"/>
                  </a:lnTo>
                  <a:lnTo>
                    <a:pt x="90" y="21"/>
                  </a:lnTo>
                  <a:lnTo>
                    <a:pt x="95" y="21"/>
                  </a:lnTo>
                  <a:lnTo>
                    <a:pt x="99" y="18"/>
                  </a:lnTo>
                  <a:lnTo>
                    <a:pt x="103" y="16"/>
                  </a:lnTo>
                  <a:lnTo>
                    <a:pt x="107" y="12"/>
                  </a:lnTo>
                  <a:lnTo>
                    <a:pt x="110" y="8"/>
                  </a:lnTo>
                  <a:lnTo>
                    <a:pt x="114" y="4"/>
                  </a:lnTo>
                  <a:lnTo>
                    <a:pt x="120" y="0"/>
                  </a:lnTo>
                  <a:lnTo>
                    <a:pt x="69" y="0"/>
                  </a:lnTo>
                  <a:lnTo>
                    <a:pt x="36" y="0"/>
                  </a:lnTo>
                  <a:lnTo>
                    <a:pt x="17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6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1"/>
            <p:cNvSpPr>
              <a:spLocks/>
            </p:cNvSpPr>
            <p:nvPr/>
          </p:nvSpPr>
          <p:spPr bwMode="auto">
            <a:xfrm>
              <a:off x="3066" y="2257"/>
              <a:ext cx="382" cy="213"/>
            </a:xfrm>
            <a:custGeom>
              <a:avLst/>
              <a:gdLst>
                <a:gd name="T0" fmla="*/ 1 w 762"/>
                <a:gd name="T1" fmla="*/ 1 h 426"/>
                <a:gd name="T2" fmla="*/ 1 w 762"/>
                <a:gd name="T3" fmla="*/ 1 h 426"/>
                <a:gd name="T4" fmla="*/ 1 w 762"/>
                <a:gd name="T5" fmla="*/ 1 h 426"/>
                <a:gd name="T6" fmla="*/ 1 w 762"/>
                <a:gd name="T7" fmla="*/ 1 h 426"/>
                <a:gd name="T8" fmla="*/ 1 w 762"/>
                <a:gd name="T9" fmla="*/ 1 h 426"/>
                <a:gd name="T10" fmla="*/ 1 w 762"/>
                <a:gd name="T11" fmla="*/ 1 h 426"/>
                <a:gd name="T12" fmla="*/ 1 w 762"/>
                <a:gd name="T13" fmla="*/ 1 h 426"/>
                <a:gd name="T14" fmla="*/ 1 w 762"/>
                <a:gd name="T15" fmla="*/ 1 h 426"/>
                <a:gd name="T16" fmla="*/ 1 w 762"/>
                <a:gd name="T17" fmla="*/ 1 h 426"/>
                <a:gd name="T18" fmla="*/ 1 w 762"/>
                <a:gd name="T19" fmla="*/ 1 h 426"/>
                <a:gd name="T20" fmla="*/ 1 w 762"/>
                <a:gd name="T21" fmla="*/ 1 h 426"/>
                <a:gd name="T22" fmla="*/ 1 w 762"/>
                <a:gd name="T23" fmla="*/ 1 h 426"/>
                <a:gd name="T24" fmla="*/ 1 w 762"/>
                <a:gd name="T25" fmla="*/ 1 h 426"/>
                <a:gd name="T26" fmla="*/ 1 w 762"/>
                <a:gd name="T27" fmla="*/ 1 h 426"/>
                <a:gd name="T28" fmla="*/ 1 w 762"/>
                <a:gd name="T29" fmla="*/ 1 h 426"/>
                <a:gd name="T30" fmla="*/ 1 w 762"/>
                <a:gd name="T31" fmla="*/ 1 h 426"/>
                <a:gd name="T32" fmla="*/ 1 w 762"/>
                <a:gd name="T33" fmla="*/ 1 h 426"/>
                <a:gd name="T34" fmla="*/ 1 w 762"/>
                <a:gd name="T35" fmla="*/ 1 h 426"/>
                <a:gd name="T36" fmla="*/ 1 w 762"/>
                <a:gd name="T37" fmla="*/ 1 h 426"/>
                <a:gd name="T38" fmla="*/ 1 w 762"/>
                <a:gd name="T39" fmla="*/ 1 h 426"/>
                <a:gd name="T40" fmla="*/ 1 w 762"/>
                <a:gd name="T41" fmla="*/ 1 h 426"/>
                <a:gd name="T42" fmla="*/ 1 w 762"/>
                <a:gd name="T43" fmla="*/ 1 h 426"/>
                <a:gd name="T44" fmla="*/ 1 w 762"/>
                <a:gd name="T45" fmla="*/ 1 h 426"/>
                <a:gd name="T46" fmla="*/ 1 w 762"/>
                <a:gd name="T47" fmla="*/ 1 h 426"/>
                <a:gd name="T48" fmla="*/ 1 w 762"/>
                <a:gd name="T49" fmla="*/ 1 h 426"/>
                <a:gd name="T50" fmla="*/ 1 w 762"/>
                <a:gd name="T51" fmla="*/ 1 h 426"/>
                <a:gd name="T52" fmla="*/ 1 w 762"/>
                <a:gd name="T53" fmla="*/ 1 h 426"/>
                <a:gd name="T54" fmla="*/ 1 w 762"/>
                <a:gd name="T55" fmla="*/ 1 h 426"/>
                <a:gd name="T56" fmla="*/ 1 w 762"/>
                <a:gd name="T57" fmla="*/ 1 h 426"/>
                <a:gd name="T58" fmla="*/ 1 w 762"/>
                <a:gd name="T59" fmla="*/ 1 h 426"/>
                <a:gd name="T60" fmla="*/ 1 w 762"/>
                <a:gd name="T61" fmla="*/ 1 h 426"/>
                <a:gd name="T62" fmla="*/ 1 w 762"/>
                <a:gd name="T63" fmla="*/ 1 h 426"/>
                <a:gd name="T64" fmla="*/ 1 w 762"/>
                <a:gd name="T65" fmla="*/ 1 h 426"/>
                <a:gd name="T66" fmla="*/ 1 w 762"/>
                <a:gd name="T67" fmla="*/ 1 h 426"/>
                <a:gd name="T68" fmla="*/ 1 w 762"/>
                <a:gd name="T69" fmla="*/ 1 h 426"/>
                <a:gd name="T70" fmla="*/ 1 w 762"/>
                <a:gd name="T71" fmla="*/ 1 h 426"/>
                <a:gd name="T72" fmla="*/ 1 w 762"/>
                <a:gd name="T73" fmla="*/ 1 h 426"/>
                <a:gd name="T74" fmla="*/ 1 w 762"/>
                <a:gd name="T75" fmla="*/ 1 h 426"/>
                <a:gd name="T76" fmla="*/ 1 w 762"/>
                <a:gd name="T77" fmla="*/ 1 h 426"/>
                <a:gd name="T78" fmla="*/ 1 w 762"/>
                <a:gd name="T79" fmla="*/ 1 h 426"/>
                <a:gd name="T80" fmla="*/ 1 w 762"/>
                <a:gd name="T81" fmla="*/ 1 h 426"/>
                <a:gd name="T82" fmla="*/ 1 w 762"/>
                <a:gd name="T83" fmla="*/ 1 h 426"/>
                <a:gd name="T84" fmla="*/ 1 w 762"/>
                <a:gd name="T85" fmla="*/ 1 h 426"/>
                <a:gd name="T86" fmla="*/ 1 w 762"/>
                <a:gd name="T87" fmla="*/ 1 h 426"/>
                <a:gd name="T88" fmla="*/ 1 w 762"/>
                <a:gd name="T89" fmla="*/ 1 h 426"/>
                <a:gd name="T90" fmla="*/ 1 w 762"/>
                <a:gd name="T91" fmla="*/ 1 h 426"/>
                <a:gd name="T92" fmla="*/ 1 w 762"/>
                <a:gd name="T93" fmla="*/ 1 h 426"/>
                <a:gd name="T94" fmla="*/ 1 w 762"/>
                <a:gd name="T95" fmla="*/ 1 h 426"/>
                <a:gd name="T96" fmla="*/ 1 w 762"/>
                <a:gd name="T97" fmla="*/ 1 h 426"/>
                <a:gd name="T98" fmla="*/ 1 w 762"/>
                <a:gd name="T99" fmla="*/ 1 h 426"/>
                <a:gd name="T100" fmla="*/ 1 w 762"/>
                <a:gd name="T101" fmla="*/ 1 h 426"/>
                <a:gd name="T102" fmla="*/ 1 w 762"/>
                <a:gd name="T103" fmla="*/ 1 h 426"/>
                <a:gd name="T104" fmla="*/ 1 w 762"/>
                <a:gd name="T105" fmla="*/ 1 h 426"/>
                <a:gd name="T106" fmla="*/ 1 w 762"/>
                <a:gd name="T107" fmla="*/ 1 h 426"/>
                <a:gd name="T108" fmla="*/ 1 w 762"/>
                <a:gd name="T109" fmla="*/ 1 h 426"/>
                <a:gd name="T110" fmla="*/ 1 w 762"/>
                <a:gd name="T111" fmla="*/ 1 h 426"/>
                <a:gd name="T112" fmla="*/ 1 w 762"/>
                <a:gd name="T113" fmla="*/ 1 h 426"/>
                <a:gd name="T114" fmla="*/ 1 w 762"/>
                <a:gd name="T115" fmla="*/ 1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762" h="426">
                  <a:moveTo>
                    <a:pt x="435" y="15"/>
                  </a:moveTo>
                  <a:lnTo>
                    <a:pt x="437" y="15"/>
                  </a:lnTo>
                  <a:lnTo>
                    <a:pt x="445" y="21"/>
                  </a:lnTo>
                  <a:lnTo>
                    <a:pt x="448" y="23"/>
                  </a:lnTo>
                  <a:lnTo>
                    <a:pt x="456" y="28"/>
                  </a:lnTo>
                  <a:lnTo>
                    <a:pt x="462" y="32"/>
                  </a:lnTo>
                  <a:lnTo>
                    <a:pt x="471" y="40"/>
                  </a:lnTo>
                  <a:lnTo>
                    <a:pt x="475" y="42"/>
                  </a:lnTo>
                  <a:lnTo>
                    <a:pt x="479" y="44"/>
                  </a:lnTo>
                  <a:lnTo>
                    <a:pt x="484" y="48"/>
                  </a:lnTo>
                  <a:lnTo>
                    <a:pt x="490" y="51"/>
                  </a:lnTo>
                  <a:lnTo>
                    <a:pt x="494" y="55"/>
                  </a:lnTo>
                  <a:lnTo>
                    <a:pt x="500" y="59"/>
                  </a:lnTo>
                  <a:lnTo>
                    <a:pt x="505" y="63"/>
                  </a:lnTo>
                  <a:lnTo>
                    <a:pt x="511" y="67"/>
                  </a:lnTo>
                  <a:lnTo>
                    <a:pt x="515" y="70"/>
                  </a:lnTo>
                  <a:lnTo>
                    <a:pt x="522" y="74"/>
                  </a:lnTo>
                  <a:lnTo>
                    <a:pt x="528" y="78"/>
                  </a:lnTo>
                  <a:lnTo>
                    <a:pt x="534" y="84"/>
                  </a:lnTo>
                  <a:lnTo>
                    <a:pt x="540" y="87"/>
                  </a:lnTo>
                  <a:lnTo>
                    <a:pt x="547" y="93"/>
                  </a:lnTo>
                  <a:lnTo>
                    <a:pt x="553" y="97"/>
                  </a:lnTo>
                  <a:lnTo>
                    <a:pt x="560" y="103"/>
                  </a:lnTo>
                  <a:lnTo>
                    <a:pt x="566" y="106"/>
                  </a:lnTo>
                  <a:lnTo>
                    <a:pt x="572" y="112"/>
                  </a:lnTo>
                  <a:lnTo>
                    <a:pt x="580" y="116"/>
                  </a:lnTo>
                  <a:lnTo>
                    <a:pt x="585" y="122"/>
                  </a:lnTo>
                  <a:lnTo>
                    <a:pt x="593" y="125"/>
                  </a:lnTo>
                  <a:lnTo>
                    <a:pt x="599" y="133"/>
                  </a:lnTo>
                  <a:lnTo>
                    <a:pt x="606" y="137"/>
                  </a:lnTo>
                  <a:lnTo>
                    <a:pt x="614" y="143"/>
                  </a:lnTo>
                  <a:lnTo>
                    <a:pt x="619" y="148"/>
                  </a:lnTo>
                  <a:lnTo>
                    <a:pt x="627" y="152"/>
                  </a:lnTo>
                  <a:lnTo>
                    <a:pt x="633" y="158"/>
                  </a:lnTo>
                  <a:lnTo>
                    <a:pt x="640" y="164"/>
                  </a:lnTo>
                  <a:lnTo>
                    <a:pt x="648" y="169"/>
                  </a:lnTo>
                  <a:lnTo>
                    <a:pt x="654" y="175"/>
                  </a:lnTo>
                  <a:lnTo>
                    <a:pt x="661" y="181"/>
                  </a:lnTo>
                  <a:lnTo>
                    <a:pt x="667" y="186"/>
                  </a:lnTo>
                  <a:lnTo>
                    <a:pt x="675" y="192"/>
                  </a:lnTo>
                  <a:lnTo>
                    <a:pt x="680" y="198"/>
                  </a:lnTo>
                  <a:lnTo>
                    <a:pt x="686" y="203"/>
                  </a:lnTo>
                  <a:lnTo>
                    <a:pt x="694" y="209"/>
                  </a:lnTo>
                  <a:lnTo>
                    <a:pt x="699" y="213"/>
                  </a:lnTo>
                  <a:lnTo>
                    <a:pt x="705" y="219"/>
                  </a:lnTo>
                  <a:lnTo>
                    <a:pt x="713" y="224"/>
                  </a:lnTo>
                  <a:lnTo>
                    <a:pt x="718" y="230"/>
                  </a:lnTo>
                  <a:lnTo>
                    <a:pt x="724" y="236"/>
                  </a:lnTo>
                  <a:lnTo>
                    <a:pt x="730" y="241"/>
                  </a:lnTo>
                  <a:lnTo>
                    <a:pt x="735" y="247"/>
                  </a:lnTo>
                  <a:lnTo>
                    <a:pt x="741" y="253"/>
                  </a:lnTo>
                  <a:lnTo>
                    <a:pt x="745" y="257"/>
                  </a:lnTo>
                  <a:lnTo>
                    <a:pt x="751" y="262"/>
                  </a:lnTo>
                  <a:lnTo>
                    <a:pt x="756" y="268"/>
                  </a:lnTo>
                  <a:lnTo>
                    <a:pt x="762" y="274"/>
                  </a:lnTo>
                  <a:lnTo>
                    <a:pt x="760" y="274"/>
                  </a:lnTo>
                  <a:lnTo>
                    <a:pt x="756" y="274"/>
                  </a:lnTo>
                  <a:lnTo>
                    <a:pt x="751" y="274"/>
                  </a:lnTo>
                  <a:lnTo>
                    <a:pt x="743" y="276"/>
                  </a:lnTo>
                  <a:lnTo>
                    <a:pt x="737" y="276"/>
                  </a:lnTo>
                  <a:lnTo>
                    <a:pt x="732" y="278"/>
                  </a:lnTo>
                  <a:lnTo>
                    <a:pt x="726" y="278"/>
                  </a:lnTo>
                  <a:lnTo>
                    <a:pt x="720" y="280"/>
                  </a:lnTo>
                  <a:lnTo>
                    <a:pt x="713" y="280"/>
                  </a:lnTo>
                  <a:lnTo>
                    <a:pt x="705" y="280"/>
                  </a:lnTo>
                  <a:lnTo>
                    <a:pt x="697" y="281"/>
                  </a:lnTo>
                  <a:lnTo>
                    <a:pt x="690" y="283"/>
                  </a:lnTo>
                  <a:lnTo>
                    <a:pt x="680" y="283"/>
                  </a:lnTo>
                  <a:lnTo>
                    <a:pt x="673" y="285"/>
                  </a:lnTo>
                  <a:lnTo>
                    <a:pt x="661" y="285"/>
                  </a:lnTo>
                  <a:lnTo>
                    <a:pt x="654" y="287"/>
                  </a:lnTo>
                  <a:lnTo>
                    <a:pt x="642" y="289"/>
                  </a:lnTo>
                  <a:lnTo>
                    <a:pt x="631" y="291"/>
                  </a:lnTo>
                  <a:lnTo>
                    <a:pt x="621" y="293"/>
                  </a:lnTo>
                  <a:lnTo>
                    <a:pt x="610" y="295"/>
                  </a:lnTo>
                  <a:lnTo>
                    <a:pt x="597" y="297"/>
                  </a:lnTo>
                  <a:lnTo>
                    <a:pt x="585" y="299"/>
                  </a:lnTo>
                  <a:lnTo>
                    <a:pt x="572" y="299"/>
                  </a:lnTo>
                  <a:lnTo>
                    <a:pt x="560" y="302"/>
                  </a:lnTo>
                  <a:lnTo>
                    <a:pt x="547" y="304"/>
                  </a:lnTo>
                  <a:lnTo>
                    <a:pt x="534" y="306"/>
                  </a:lnTo>
                  <a:lnTo>
                    <a:pt x="521" y="308"/>
                  </a:lnTo>
                  <a:lnTo>
                    <a:pt x="509" y="312"/>
                  </a:lnTo>
                  <a:lnTo>
                    <a:pt x="494" y="312"/>
                  </a:lnTo>
                  <a:lnTo>
                    <a:pt x="479" y="316"/>
                  </a:lnTo>
                  <a:lnTo>
                    <a:pt x="464" y="318"/>
                  </a:lnTo>
                  <a:lnTo>
                    <a:pt x="450" y="319"/>
                  </a:lnTo>
                  <a:lnTo>
                    <a:pt x="435" y="323"/>
                  </a:lnTo>
                  <a:lnTo>
                    <a:pt x="420" y="325"/>
                  </a:lnTo>
                  <a:lnTo>
                    <a:pt x="405" y="329"/>
                  </a:lnTo>
                  <a:lnTo>
                    <a:pt x="389" y="331"/>
                  </a:lnTo>
                  <a:lnTo>
                    <a:pt x="374" y="335"/>
                  </a:lnTo>
                  <a:lnTo>
                    <a:pt x="357" y="337"/>
                  </a:lnTo>
                  <a:lnTo>
                    <a:pt x="342" y="340"/>
                  </a:lnTo>
                  <a:lnTo>
                    <a:pt x="327" y="344"/>
                  </a:lnTo>
                  <a:lnTo>
                    <a:pt x="310" y="348"/>
                  </a:lnTo>
                  <a:lnTo>
                    <a:pt x="294" y="352"/>
                  </a:lnTo>
                  <a:lnTo>
                    <a:pt x="277" y="356"/>
                  </a:lnTo>
                  <a:lnTo>
                    <a:pt x="262" y="359"/>
                  </a:lnTo>
                  <a:lnTo>
                    <a:pt x="245" y="361"/>
                  </a:lnTo>
                  <a:lnTo>
                    <a:pt x="228" y="365"/>
                  </a:lnTo>
                  <a:lnTo>
                    <a:pt x="211" y="369"/>
                  </a:lnTo>
                  <a:lnTo>
                    <a:pt x="195" y="373"/>
                  </a:lnTo>
                  <a:lnTo>
                    <a:pt x="178" y="376"/>
                  </a:lnTo>
                  <a:lnTo>
                    <a:pt x="161" y="382"/>
                  </a:lnTo>
                  <a:lnTo>
                    <a:pt x="146" y="384"/>
                  </a:lnTo>
                  <a:lnTo>
                    <a:pt x="129" y="390"/>
                  </a:lnTo>
                  <a:lnTo>
                    <a:pt x="112" y="394"/>
                  </a:lnTo>
                  <a:lnTo>
                    <a:pt x="97" y="397"/>
                  </a:lnTo>
                  <a:lnTo>
                    <a:pt x="79" y="401"/>
                  </a:lnTo>
                  <a:lnTo>
                    <a:pt x="62" y="407"/>
                  </a:lnTo>
                  <a:lnTo>
                    <a:pt x="45" y="413"/>
                  </a:lnTo>
                  <a:lnTo>
                    <a:pt x="30" y="416"/>
                  </a:lnTo>
                  <a:lnTo>
                    <a:pt x="13" y="422"/>
                  </a:lnTo>
                  <a:lnTo>
                    <a:pt x="0" y="426"/>
                  </a:lnTo>
                  <a:lnTo>
                    <a:pt x="7" y="413"/>
                  </a:lnTo>
                  <a:lnTo>
                    <a:pt x="7" y="411"/>
                  </a:lnTo>
                  <a:lnTo>
                    <a:pt x="11" y="411"/>
                  </a:lnTo>
                  <a:lnTo>
                    <a:pt x="13" y="409"/>
                  </a:lnTo>
                  <a:lnTo>
                    <a:pt x="19" y="407"/>
                  </a:lnTo>
                  <a:lnTo>
                    <a:pt x="22" y="407"/>
                  </a:lnTo>
                  <a:lnTo>
                    <a:pt x="26" y="407"/>
                  </a:lnTo>
                  <a:lnTo>
                    <a:pt x="32" y="405"/>
                  </a:lnTo>
                  <a:lnTo>
                    <a:pt x="38" y="403"/>
                  </a:lnTo>
                  <a:lnTo>
                    <a:pt x="43" y="401"/>
                  </a:lnTo>
                  <a:lnTo>
                    <a:pt x="51" y="399"/>
                  </a:lnTo>
                  <a:lnTo>
                    <a:pt x="59" y="397"/>
                  </a:lnTo>
                  <a:lnTo>
                    <a:pt x="66" y="396"/>
                  </a:lnTo>
                  <a:lnTo>
                    <a:pt x="74" y="394"/>
                  </a:lnTo>
                  <a:lnTo>
                    <a:pt x="83" y="392"/>
                  </a:lnTo>
                  <a:lnTo>
                    <a:pt x="93" y="390"/>
                  </a:lnTo>
                  <a:lnTo>
                    <a:pt x="102" y="388"/>
                  </a:lnTo>
                  <a:lnTo>
                    <a:pt x="112" y="384"/>
                  </a:lnTo>
                  <a:lnTo>
                    <a:pt x="123" y="382"/>
                  </a:lnTo>
                  <a:lnTo>
                    <a:pt x="135" y="378"/>
                  </a:lnTo>
                  <a:lnTo>
                    <a:pt x="146" y="376"/>
                  </a:lnTo>
                  <a:lnTo>
                    <a:pt x="157" y="375"/>
                  </a:lnTo>
                  <a:lnTo>
                    <a:pt x="169" y="371"/>
                  </a:lnTo>
                  <a:lnTo>
                    <a:pt x="180" y="369"/>
                  </a:lnTo>
                  <a:lnTo>
                    <a:pt x="194" y="365"/>
                  </a:lnTo>
                  <a:lnTo>
                    <a:pt x="207" y="361"/>
                  </a:lnTo>
                  <a:lnTo>
                    <a:pt x="220" y="359"/>
                  </a:lnTo>
                  <a:lnTo>
                    <a:pt x="232" y="356"/>
                  </a:lnTo>
                  <a:lnTo>
                    <a:pt x="247" y="354"/>
                  </a:lnTo>
                  <a:lnTo>
                    <a:pt x="260" y="350"/>
                  </a:lnTo>
                  <a:lnTo>
                    <a:pt x="275" y="348"/>
                  </a:lnTo>
                  <a:lnTo>
                    <a:pt x="289" y="344"/>
                  </a:lnTo>
                  <a:lnTo>
                    <a:pt x="302" y="340"/>
                  </a:lnTo>
                  <a:lnTo>
                    <a:pt x="317" y="337"/>
                  </a:lnTo>
                  <a:lnTo>
                    <a:pt x="330" y="335"/>
                  </a:lnTo>
                  <a:lnTo>
                    <a:pt x="346" y="331"/>
                  </a:lnTo>
                  <a:lnTo>
                    <a:pt x="361" y="327"/>
                  </a:lnTo>
                  <a:lnTo>
                    <a:pt x="376" y="325"/>
                  </a:lnTo>
                  <a:lnTo>
                    <a:pt x="391" y="321"/>
                  </a:lnTo>
                  <a:lnTo>
                    <a:pt x="406" y="318"/>
                  </a:lnTo>
                  <a:lnTo>
                    <a:pt x="420" y="316"/>
                  </a:lnTo>
                  <a:lnTo>
                    <a:pt x="435" y="312"/>
                  </a:lnTo>
                  <a:lnTo>
                    <a:pt x="450" y="310"/>
                  </a:lnTo>
                  <a:lnTo>
                    <a:pt x="465" y="306"/>
                  </a:lnTo>
                  <a:lnTo>
                    <a:pt x="481" y="304"/>
                  </a:lnTo>
                  <a:lnTo>
                    <a:pt x="496" y="300"/>
                  </a:lnTo>
                  <a:lnTo>
                    <a:pt x="511" y="299"/>
                  </a:lnTo>
                  <a:lnTo>
                    <a:pt x="524" y="295"/>
                  </a:lnTo>
                  <a:lnTo>
                    <a:pt x="540" y="293"/>
                  </a:lnTo>
                  <a:lnTo>
                    <a:pt x="555" y="291"/>
                  </a:lnTo>
                  <a:lnTo>
                    <a:pt x="570" y="287"/>
                  </a:lnTo>
                  <a:lnTo>
                    <a:pt x="583" y="285"/>
                  </a:lnTo>
                  <a:lnTo>
                    <a:pt x="597" y="283"/>
                  </a:lnTo>
                  <a:lnTo>
                    <a:pt x="612" y="280"/>
                  </a:lnTo>
                  <a:lnTo>
                    <a:pt x="625" y="280"/>
                  </a:lnTo>
                  <a:lnTo>
                    <a:pt x="638" y="276"/>
                  </a:lnTo>
                  <a:lnTo>
                    <a:pt x="652" y="274"/>
                  </a:lnTo>
                  <a:lnTo>
                    <a:pt x="665" y="274"/>
                  </a:lnTo>
                  <a:lnTo>
                    <a:pt x="678" y="272"/>
                  </a:lnTo>
                  <a:lnTo>
                    <a:pt x="690" y="270"/>
                  </a:lnTo>
                  <a:lnTo>
                    <a:pt x="703" y="268"/>
                  </a:lnTo>
                  <a:lnTo>
                    <a:pt x="715" y="266"/>
                  </a:lnTo>
                  <a:lnTo>
                    <a:pt x="728" y="266"/>
                  </a:lnTo>
                  <a:lnTo>
                    <a:pt x="724" y="264"/>
                  </a:lnTo>
                  <a:lnTo>
                    <a:pt x="718" y="259"/>
                  </a:lnTo>
                  <a:lnTo>
                    <a:pt x="713" y="255"/>
                  </a:lnTo>
                  <a:lnTo>
                    <a:pt x="709" y="249"/>
                  </a:lnTo>
                  <a:lnTo>
                    <a:pt x="703" y="243"/>
                  </a:lnTo>
                  <a:lnTo>
                    <a:pt x="695" y="238"/>
                  </a:lnTo>
                  <a:lnTo>
                    <a:pt x="688" y="228"/>
                  </a:lnTo>
                  <a:lnTo>
                    <a:pt x="680" y="222"/>
                  </a:lnTo>
                  <a:lnTo>
                    <a:pt x="675" y="217"/>
                  </a:lnTo>
                  <a:lnTo>
                    <a:pt x="669" y="213"/>
                  </a:lnTo>
                  <a:lnTo>
                    <a:pt x="665" y="209"/>
                  </a:lnTo>
                  <a:lnTo>
                    <a:pt x="661" y="205"/>
                  </a:lnTo>
                  <a:lnTo>
                    <a:pt x="656" y="200"/>
                  </a:lnTo>
                  <a:lnTo>
                    <a:pt x="650" y="196"/>
                  </a:lnTo>
                  <a:lnTo>
                    <a:pt x="644" y="190"/>
                  </a:lnTo>
                  <a:lnTo>
                    <a:pt x="638" y="184"/>
                  </a:lnTo>
                  <a:lnTo>
                    <a:pt x="633" y="181"/>
                  </a:lnTo>
                  <a:lnTo>
                    <a:pt x="627" y="175"/>
                  </a:lnTo>
                  <a:lnTo>
                    <a:pt x="621" y="171"/>
                  </a:lnTo>
                  <a:lnTo>
                    <a:pt x="616" y="165"/>
                  </a:lnTo>
                  <a:lnTo>
                    <a:pt x="610" y="160"/>
                  </a:lnTo>
                  <a:lnTo>
                    <a:pt x="604" y="154"/>
                  </a:lnTo>
                  <a:lnTo>
                    <a:pt x="597" y="148"/>
                  </a:lnTo>
                  <a:lnTo>
                    <a:pt x="591" y="144"/>
                  </a:lnTo>
                  <a:lnTo>
                    <a:pt x="585" y="139"/>
                  </a:lnTo>
                  <a:lnTo>
                    <a:pt x="578" y="133"/>
                  </a:lnTo>
                  <a:lnTo>
                    <a:pt x="572" y="127"/>
                  </a:lnTo>
                  <a:lnTo>
                    <a:pt x="566" y="122"/>
                  </a:lnTo>
                  <a:lnTo>
                    <a:pt x="559" y="116"/>
                  </a:lnTo>
                  <a:lnTo>
                    <a:pt x="551" y="110"/>
                  </a:lnTo>
                  <a:lnTo>
                    <a:pt x="543" y="105"/>
                  </a:lnTo>
                  <a:lnTo>
                    <a:pt x="538" y="101"/>
                  </a:lnTo>
                  <a:lnTo>
                    <a:pt x="530" y="93"/>
                  </a:lnTo>
                  <a:lnTo>
                    <a:pt x="522" y="87"/>
                  </a:lnTo>
                  <a:lnTo>
                    <a:pt x="517" y="82"/>
                  </a:lnTo>
                  <a:lnTo>
                    <a:pt x="509" y="78"/>
                  </a:lnTo>
                  <a:lnTo>
                    <a:pt x="502" y="72"/>
                  </a:lnTo>
                  <a:lnTo>
                    <a:pt x="496" y="67"/>
                  </a:lnTo>
                  <a:lnTo>
                    <a:pt x="488" y="61"/>
                  </a:lnTo>
                  <a:lnTo>
                    <a:pt x="481" y="55"/>
                  </a:lnTo>
                  <a:lnTo>
                    <a:pt x="473" y="49"/>
                  </a:lnTo>
                  <a:lnTo>
                    <a:pt x="467" y="46"/>
                  </a:lnTo>
                  <a:lnTo>
                    <a:pt x="460" y="40"/>
                  </a:lnTo>
                  <a:lnTo>
                    <a:pt x="452" y="36"/>
                  </a:lnTo>
                  <a:lnTo>
                    <a:pt x="445" y="30"/>
                  </a:lnTo>
                  <a:lnTo>
                    <a:pt x="439" y="25"/>
                  </a:lnTo>
                  <a:lnTo>
                    <a:pt x="431" y="21"/>
                  </a:lnTo>
                  <a:lnTo>
                    <a:pt x="425" y="17"/>
                  </a:lnTo>
                  <a:lnTo>
                    <a:pt x="418" y="11"/>
                  </a:lnTo>
                  <a:lnTo>
                    <a:pt x="410" y="8"/>
                  </a:lnTo>
                  <a:lnTo>
                    <a:pt x="405" y="4"/>
                  </a:lnTo>
                  <a:lnTo>
                    <a:pt x="397" y="0"/>
                  </a:lnTo>
                  <a:lnTo>
                    <a:pt x="424" y="2"/>
                  </a:lnTo>
                  <a:lnTo>
                    <a:pt x="435" y="15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92"/>
            <p:cNvSpPr>
              <a:spLocks/>
            </p:cNvSpPr>
            <p:nvPr/>
          </p:nvSpPr>
          <p:spPr bwMode="auto">
            <a:xfrm>
              <a:off x="2981" y="2354"/>
              <a:ext cx="74" cy="19"/>
            </a:xfrm>
            <a:custGeom>
              <a:avLst/>
              <a:gdLst>
                <a:gd name="T0" fmla="*/ 0 w 149"/>
                <a:gd name="T1" fmla="*/ 0 h 38"/>
                <a:gd name="T2" fmla="*/ 0 w 149"/>
                <a:gd name="T3" fmla="*/ 1 h 38"/>
                <a:gd name="T4" fmla="*/ 0 w 149"/>
                <a:gd name="T5" fmla="*/ 1 h 38"/>
                <a:gd name="T6" fmla="*/ 0 w 149"/>
                <a:gd name="T7" fmla="*/ 1 h 38"/>
                <a:gd name="T8" fmla="*/ 0 w 149"/>
                <a:gd name="T9" fmla="*/ 1 h 38"/>
                <a:gd name="T10" fmla="*/ 0 w 149"/>
                <a:gd name="T11" fmla="*/ 0 h 38"/>
                <a:gd name="T12" fmla="*/ 0 w 149"/>
                <a:gd name="T13" fmla="*/ 0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38">
                  <a:moveTo>
                    <a:pt x="111" y="0"/>
                  </a:moveTo>
                  <a:lnTo>
                    <a:pt x="149" y="15"/>
                  </a:lnTo>
                  <a:lnTo>
                    <a:pt x="23" y="38"/>
                  </a:lnTo>
                  <a:lnTo>
                    <a:pt x="0" y="13"/>
                  </a:lnTo>
                  <a:lnTo>
                    <a:pt x="96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93"/>
            <p:cNvSpPr>
              <a:spLocks/>
            </p:cNvSpPr>
            <p:nvPr/>
          </p:nvSpPr>
          <p:spPr bwMode="auto">
            <a:xfrm>
              <a:off x="3013" y="2372"/>
              <a:ext cx="64" cy="39"/>
            </a:xfrm>
            <a:custGeom>
              <a:avLst/>
              <a:gdLst>
                <a:gd name="T0" fmla="*/ 1 w 127"/>
                <a:gd name="T1" fmla="*/ 1 h 78"/>
                <a:gd name="T2" fmla="*/ 1 w 127"/>
                <a:gd name="T3" fmla="*/ 1 h 78"/>
                <a:gd name="T4" fmla="*/ 1 w 127"/>
                <a:gd name="T5" fmla="*/ 1 h 78"/>
                <a:gd name="T6" fmla="*/ 1 w 127"/>
                <a:gd name="T7" fmla="*/ 1 h 78"/>
                <a:gd name="T8" fmla="*/ 1 w 127"/>
                <a:gd name="T9" fmla="*/ 1 h 78"/>
                <a:gd name="T10" fmla="*/ 1 w 127"/>
                <a:gd name="T11" fmla="*/ 1 h 78"/>
                <a:gd name="T12" fmla="*/ 1 w 127"/>
                <a:gd name="T13" fmla="*/ 0 h 78"/>
                <a:gd name="T14" fmla="*/ 1 w 127"/>
                <a:gd name="T15" fmla="*/ 0 h 78"/>
                <a:gd name="T16" fmla="*/ 1 w 127"/>
                <a:gd name="T17" fmla="*/ 0 h 78"/>
                <a:gd name="T18" fmla="*/ 1 w 127"/>
                <a:gd name="T19" fmla="*/ 1 h 78"/>
                <a:gd name="T20" fmla="*/ 1 w 127"/>
                <a:gd name="T21" fmla="*/ 1 h 78"/>
                <a:gd name="T22" fmla="*/ 1 w 127"/>
                <a:gd name="T23" fmla="*/ 1 h 78"/>
                <a:gd name="T24" fmla="*/ 1 w 127"/>
                <a:gd name="T25" fmla="*/ 1 h 78"/>
                <a:gd name="T26" fmla="*/ 1 w 127"/>
                <a:gd name="T27" fmla="*/ 1 h 78"/>
                <a:gd name="T28" fmla="*/ 1 w 127"/>
                <a:gd name="T29" fmla="*/ 1 h 78"/>
                <a:gd name="T30" fmla="*/ 1 w 127"/>
                <a:gd name="T31" fmla="*/ 1 h 78"/>
                <a:gd name="T32" fmla="*/ 0 w 127"/>
                <a:gd name="T33" fmla="*/ 1 h 78"/>
                <a:gd name="T34" fmla="*/ 1 w 127"/>
                <a:gd name="T35" fmla="*/ 1 h 78"/>
                <a:gd name="T36" fmla="*/ 1 w 127"/>
                <a:gd name="T37" fmla="*/ 1 h 78"/>
                <a:gd name="T38" fmla="*/ 1 w 127"/>
                <a:gd name="T39" fmla="*/ 1 h 78"/>
                <a:gd name="T40" fmla="*/ 1 w 127"/>
                <a:gd name="T41" fmla="*/ 1 h 78"/>
                <a:gd name="T42" fmla="*/ 1 w 127"/>
                <a:gd name="T43" fmla="*/ 1 h 78"/>
                <a:gd name="T44" fmla="*/ 1 w 127"/>
                <a:gd name="T45" fmla="*/ 1 h 78"/>
                <a:gd name="T46" fmla="*/ 1 w 127"/>
                <a:gd name="T47" fmla="*/ 1 h 78"/>
                <a:gd name="T48" fmla="*/ 1 w 127"/>
                <a:gd name="T49" fmla="*/ 1 h 78"/>
                <a:gd name="T50" fmla="*/ 1 w 127"/>
                <a:gd name="T51" fmla="*/ 1 h 78"/>
                <a:gd name="T52" fmla="*/ 1 w 127"/>
                <a:gd name="T53" fmla="*/ 1 h 78"/>
                <a:gd name="T54" fmla="*/ 1 w 127"/>
                <a:gd name="T55" fmla="*/ 1 h 78"/>
                <a:gd name="T56" fmla="*/ 1 w 127"/>
                <a:gd name="T57" fmla="*/ 1 h 78"/>
                <a:gd name="T58" fmla="*/ 1 w 127"/>
                <a:gd name="T59" fmla="*/ 1 h 78"/>
                <a:gd name="T60" fmla="*/ 1 w 127"/>
                <a:gd name="T61" fmla="*/ 1 h 78"/>
                <a:gd name="T62" fmla="*/ 1 w 127"/>
                <a:gd name="T63" fmla="*/ 1 h 78"/>
                <a:gd name="T64" fmla="*/ 1 w 127"/>
                <a:gd name="T65" fmla="*/ 1 h 78"/>
                <a:gd name="T66" fmla="*/ 1 w 127"/>
                <a:gd name="T67" fmla="*/ 1 h 78"/>
                <a:gd name="T68" fmla="*/ 1 w 127"/>
                <a:gd name="T69" fmla="*/ 1 h 78"/>
                <a:gd name="T70" fmla="*/ 1 w 127"/>
                <a:gd name="T71" fmla="*/ 1 h 78"/>
                <a:gd name="T72" fmla="*/ 1 w 127"/>
                <a:gd name="T73" fmla="*/ 1 h 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7" h="78">
                  <a:moveTo>
                    <a:pt x="124" y="42"/>
                  </a:moveTo>
                  <a:lnTo>
                    <a:pt x="124" y="40"/>
                  </a:lnTo>
                  <a:lnTo>
                    <a:pt x="126" y="38"/>
                  </a:lnTo>
                  <a:lnTo>
                    <a:pt x="126" y="34"/>
                  </a:lnTo>
                  <a:lnTo>
                    <a:pt x="127" y="30"/>
                  </a:lnTo>
                  <a:lnTo>
                    <a:pt x="126" y="23"/>
                  </a:lnTo>
                  <a:lnTo>
                    <a:pt x="122" y="17"/>
                  </a:lnTo>
                  <a:lnTo>
                    <a:pt x="120" y="13"/>
                  </a:lnTo>
                  <a:lnTo>
                    <a:pt x="116" y="11"/>
                  </a:lnTo>
                  <a:lnTo>
                    <a:pt x="112" y="8"/>
                  </a:lnTo>
                  <a:lnTo>
                    <a:pt x="108" y="6"/>
                  </a:lnTo>
                  <a:lnTo>
                    <a:pt x="101" y="2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2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1" y="2"/>
                  </a:lnTo>
                  <a:lnTo>
                    <a:pt x="57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6" y="10"/>
                  </a:lnTo>
                  <a:lnTo>
                    <a:pt x="31" y="10"/>
                  </a:lnTo>
                  <a:lnTo>
                    <a:pt x="27" y="11"/>
                  </a:lnTo>
                  <a:lnTo>
                    <a:pt x="21" y="13"/>
                  </a:lnTo>
                  <a:lnTo>
                    <a:pt x="19" y="17"/>
                  </a:lnTo>
                  <a:lnTo>
                    <a:pt x="11" y="21"/>
                  </a:lnTo>
                  <a:lnTo>
                    <a:pt x="6" y="27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6" y="51"/>
                  </a:lnTo>
                  <a:lnTo>
                    <a:pt x="10" y="57"/>
                  </a:lnTo>
                  <a:lnTo>
                    <a:pt x="15" y="63"/>
                  </a:lnTo>
                  <a:lnTo>
                    <a:pt x="19" y="69"/>
                  </a:lnTo>
                  <a:lnTo>
                    <a:pt x="25" y="70"/>
                  </a:lnTo>
                  <a:lnTo>
                    <a:pt x="32" y="76"/>
                  </a:lnTo>
                  <a:lnTo>
                    <a:pt x="40" y="78"/>
                  </a:lnTo>
                  <a:lnTo>
                    <a:pt x="46" y="78"/>
                  </a:lnTo>
                  <a:lnTo>
                    <a:pt x="51" y="76"/>
                  </a:lnTo>
                  <a:lnTo>
                    <a:pt x="53" y="76"/>
                  </a:lnTo>
                  <a:lnTo>
                    <a:pt x="55" y="76"/>
                  </a:lnTo>
                  <a:lnTo>
                    <a:pt x="55" y="57"/>
                  </a:lnTo>
                  <a:lnTo>
                    <a:pt x="53" y="57"/>
                  </a:lnTo>
                  <a:lnTo>
                    <a:pt x="48" y="55"/>
                  </a:lnTo>
                  <a:lnTo>
                    <a:pt x="40" y="53"/>
                  </a:lnTo>
                  <a:lnTo>
                    <a:pt x="34" y="51"/>
                  </a:lnTo>
                  <a:lnTo>
                    <a:pt x="27" y="50"/>
                  </a:lnTo>
                  <a:lnTo>
                    <a:pt x="25" y="44"/>
                  </a:lnTo>
                  <a:lnTo>
                    <a:pt x="25" y="42"/>
                  </a:lnTo>
                  <a:lnTo>
                    <a:pt x="29" y="40"/>
                  </a:lnTo>
                  <a:lnTo>
                    <a:pt x="31" y="36"/>
                  </a:lnTo>
                  <a:lnTo>
                    <a:pt x="38" y="34"/>
                  </a:lnTo>
                  <a:lnTo>
                    <a:pt x="44" y="30"/>
                  </a:lnTo>
                  <a:lnTo>
                    <a:pt x="50" y="27"/>
                  </a:lnTo>
                  <a:lnTo>
                    <a:pt x="55" y="25"/>
                  </a:lnTo>
                  <a:lnTo>
                    <a:pt x="61" y="23"/>
                  </a:lnTo>
                  <a:lnTo>
                    <a:pt x="67" y="21"/>
                  </a:lnTo>
                  <a:lnTo>
                    <a:pt x="72" y="19"/>
                  </a:lnTo>
                  <a:lnTo>
                    <a:pt x="78" y="19"/>
                  </a:lnTo>
                  <a:lnTo>
                    <a:pt x="84" y="19"/>
                  </a:lnTo>
                  <a:lnTo>
                    <a:pt x="88" y="17"/>
                  </a:lnTo>
                  <a:lnTo>
                    <a:pt x="93" y="17"/>
                  </a:lnTo>
                  <a:lnTo>
                    <a:pt x="97" y="17"/>
                  </a:lnTo>
                  <a:lnTo>
                    <a:pt x="101" y="19"/>
                  </a:lnTo>
                  <a:lnTo>
                    <a:pt x="108" y="21"/>
                  </a:lnTo>
                  <a:lnTo>
                    <a:pt x="114" y="25"/>
                  </a:lnTo>
                  <a:lnTo>
                    <a:pt x="120" y="30"/>
                  </a:lnTo>
                  <a:lnTo>
                    <a:pt x="124" y="36"/>
                  </a:lnTo>
                  <a:lnTo>
                    <a:pt x="124" y="40"/>
                  </a:lnTo>
                  <a:lnTo>
                    <a:pt x="124" y="42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94"/>
            <p:cNvSpPr>
              <a:spLocks/>
            </p:cNvSpPr>
            <p:nvPr/>
          </p:nvSpPr>
          <p:spPr bwMode="auto">
            <a:xfrm>
              <a:off x="3048" y="2403"/>
              <a:ext cx="63" cy="39"/>
            </a:xfrm>
            <a:custGeom>
              <a:avLst/>
              <a:gdLst>
                <a:gd name="T0" fmla="*/ 1 w 126"/>
                <a:gd name="T1" fmla="*/ 1 h 78"/>
                <a:gd name="T2" fmla="*/ 1 w 126"/>
                <a:gd name="T3" fmla="*/ 1 h 78"/>
                <a:gd name="T4" fmla="*/ 1 w 126"/>
                <a:gd name="T5" fmla="*/ 1 h 78"/>
                <a:gd name="T6" fmla="*/ 1 w 126"/>
                <a:gd name="T7" fmla="*/ 1 h 78"/>
                <a:gd name="T8" fmla="*/ 1 w 126"/>
                <a:gd name="T9" fmla="*/ 1 h 78"/>
                <a:gd name="T10" fmla="*/ 1 w 126"/>
                <a:gd name="T11" fmla="*/ 0 h 78"/>
                <a:gd name="T12" fmla="*/ 1 w 126"/>
                <a:gd name="T13" fmla="*/ 0 h 78"/>
                <a:gd name="T14" fmla="*/ 1 w 126"/>
                <a:gd name="T15" fmla="*/ 0 h 78"/>
                <a:gd name="T16" fmla="*/ 1 w 126"/>
                <a:gd name="T17" fmla="*/ 0 h 78"/>
                <a:gd name="T18" fmla="*/ 1 w 126"/>
                <a:gd name="T19" fmla="*/ 1 h 78"/>
                <a:gd name="T20" fmla="*/ 1 w 126"/>
                <a:gd name="T21" fmla="*/ 1 h 78"/>
                <a:gd name="T22" fmla="*/ 1 w 126"/>
                <a:gd name="T23" fmla="*/ 1 h 78"/>
                <a:gd name="T24" fmla="*/ 1 w 126"/>
                <a:gd name="T25" fmla="*/ 1 h 78"/>
                <a:gd name="T26" fmla="*/ 1 w 126"/>
                <a:gd name="T27" fmla="*/ 1 h 78"/>
                <a:gd name="T28" fmla="*/ 0 w 126"/>
                <a:gd name="T29" fmla="*/ 1 h 78"/>
                <a:gd name="T30" fmla="*/ 0 w 126"/>
                <a:gd name="T31" fmla="*/ 1 h 78"/>
                <a:gd name="T32" fmla="*/ 1 w 126"/>
                <a:gd name="T33" fmla="*/ 1 h 78"/>
                <a:gd name="T34" fmla="*/ 1 w 126"/>
                <a:gd name="T35" fmla="*/ 1 h 78"/>
                <a:gd name="T36" fmla="*/ 1 w 126"/>
                <a:gd name="T37" fmla="*/ 1 h 78"/>
                <a:gd name="T38" fmla="*/ 1 w 126"/>
                <a:gd name="T39" fmla="*/ 1 h 78"/>
                <a:gd name="T40" fmla="*/ 1 w 126"/>
                <a:gd name="T41" fmla="*/ 1 h 78"/>
                <a:gd name="T42" fmla="*/ 1 w 126"/>
                <a:gd name="T43" fmla="*/ 1 h 78"/>
                <a:gd name="T44" fmla="*/ 1 w 126"/>
                <a:gd name="T45" fmla="*/ 1 h 78"/>
                <a:gd name="T46" fmla="*/ 1 w 126"/>
                <a:gd name="T47" fmla="*/ 1 h 78"/>
                <a:gd name="T48" fmla="*/ 1 w 126"/>
                <a:gd name="T49" fmla="*/ 1 h 78"/>
                <a:gd name="T50" fmla="*/ 1 w 126"/>
                <a:gd name="T51" fmla="*/ 1 h 78"/>
                <a:gd name="T52" fmla="*/ 1 w 126"/>
                <a:gd name="T53" fmla="*/ 1 h 78"/>
                <a:gd name="T54" fmla="*/ 1 w 126"/>
                <a:gd name="T55" fmla="*/ 1 h 78"/>
                <a:gd name="T56" fmla="*/ 1 w 126"/>
                <a:gd name="T57" fmla="*/ 1 h 78"/>
                <a:gd name="T58" fmla="*/ 1 w 126"/>
                <a:gd name="T59" fmla="*/ 1 h 78"/>
                <a:gd name="T60" fmla="*/ 1 w 126"/>
                <a:gd name="T61" fmla="*/ 1 h 78"/>
                <a:gd name="T62" fmla="*/ 1 w 126"/>
                <a:gd name="T63" fmla="*/ 1 h 78"/>
                <a:gd name="T64" fmla="*/ 1 w 126"/>
                <a:gd name="T65" fmla="*/ 1 h 78"/>
                <a:gd name="T66" fmla="*/ 1 w 126"/>
                <a:gd name="T67" fmla="*/ 1 h 78"/>
                <a:gd name="T68" fmla="*/ 1 w 126"/>
                <a:gd name="T69" fmla="*/ 1 h 78"/>
                <a:gd name="T70" fmla="*/ 1 w 126"/>
                <a:gd name="T71" fmla="*/ 1 h 7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26" h="78">
                  <a:moveTo>
                    <a:pt x="124" y="40"/>
                  </a:moveTo>
                  <a:lnTo>
                    <a:pt x="126" y="36"/>
                  </a:lnTo>
                  <a:lnTo>
                    <a:pt x="126" y="28"/>
                  </a:lnTo>
                  <a:lnTo>
                    <a:pt x="126" y="23"/>
                  </a:lnTo>
                  <a:lnTo>
                    <a:pt x="122" y="17"/>
                  </a:lnTo>
                  <a:lnTo>
                    <a:pt x="120" y="13"/>
                  </a:lnTo>
                  <a:lnTo>
                    <a:pt x="116" y="11"/>
                  </a:lnTo>
                  <a:lnTo>
                    <a:pt x="113" y="7"/>
                  </a:lnTo>
                  <a:lnTo>
                    <a:pt x="109" y="6"/>
                  </a:lnTo>
                  <a:lnTo>
                    <a:pt x="101" y="2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2" y="0"/>
                  </a:lnTo>
                  <a:lnTo>
                    <a:pt x="76" y="0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7" y="2"/>
                  </a:lnTo>
                  <a:lnTo>
                    <a:pt x="50" y="2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7" y="7"/>
                  </a:lnTo>
                  <a:lnTo>
                    <a:pt x="31" y="9"/>
                  </a:lnTo>
                  <a:lnTo>
                    <a:pt x="25" y="11"/>
                  </a:lnTo>
                  <a:lnTo>
                    <a:pt x="21" y="13"/>
                  </a:lnTo>
                  <a:lnTo>
                    <a:pt x="18" y="15"/>
                  </a:lnTo>
                  <a:lnTo>
                    <a:pt x="10" y="21"/>
                  </a:lnTo>
                  <a:lnTo>
                    <a:pt x="6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6" y="51"/>
                  </a:lnTo>
                  <a:lnTo>
                    <a:pt x="10" y="57"/>
                  </a:lnTo>
                  <a:lnTo>
                    <a:pt x="16" y="63"/>
                  </a:lnTo>
                  <a:lnTo>
                    <a:pt x="19" y="66"/>
                  </a:lnTo>
                  <a:lnTo>
                    <a:pt x="25" y="70"/>
                  </a:lnTo>
                  <a:lnTo>
                    <a:pt x="33" y="76"/>
                  </a:lnTo>
                  <a:lnTo>
                    <a:pt x="40" y="78"/>
                  </a:lnTo>
                  <a:lnTo>
                    <a:pt x="46" y="78"/>
                  </a:lnTo>
                  <a:lnTo>
                    <a:pt x="50" y="76"/>
                  </a:lnTo>
                  <a:lnTo>
                    <a:pt x="54" y="76"/>
                  </a:lnTo>
                  <a:lnTo>
                    <a:pt x="56" y="76"/>
                  </a:lnTo>
                  <a:lnTo>
                    <a:pt x="56" y="57"/>
                  </a:lnTo>
                  <a:lnTo>
                    <a:pt x="52" y="55"/>
                  </a:lnTo>
                  <a:lnTo>
                    <a:pt x="46" y="55"/>
                  </a:lnTo>
                  <a:lnTo>
                    <a:pt x="40" y="51"/>
                  </a:lnTo>
                  <a:lnTo>
                    <a:pt x="33" y="51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5" y="40"/>
                  </a:lnTo>
                  <a:lnTo>
                    <a:pt x="29" y="38"/>
                  </a:lnTo>
                  <a:lnTo>
                    <a:pt x="31" y="34"/>
                  </a:lnTo>
                  <a:lnTo>
                    <a:pt x="37" y="32"/>
                  </a:lnTo>
                  <a:lnTo>
                    <a:pt x="44" y="28"/>
                  </a:lnTo>
                  <a:lnTo>
                    <a:pt x="50" y="26"/>
                  </a:lnTo>
                  <a:lnTo>
                    <a:pt x="56" y="25"/>
                  </a:lnTo>
                  <a:lnTo>
                    <a:pt x="61" y="23"/>
                  </a:lnTo>
                  <a:lnTo>
                    <a:pt x="67" y="19"/>
                  </a:lnTo>
                  <a:lnTo>
                    <a:pt x="73" y="19"/>
                  </a:lnTo>
                  <a:lnTo>
                    <a:pt x="78" y="19"/>
                  </a:lnTo>
                  <a:lnTo>
                    <a:pt x="84" y="19"/>
                  </a:lnTo>
                  <a:lnTo>
                    <a:pt x="88" y="17"/>
                  </a:lnTo>
                  <a:lnTo>
                    <a:pt x="94" y="17"/>
                  </a:lnTo>
                  <a:lnTo>
                    <a:pt x="97" y="17"/>
                  </a:lnTo>
                  <a:lnTo>
                    <a:pt x="101" y="19"/>
                  </a:lnTo>
                  <a:lnTo>
                    <a:pt x="109" y="19"/>
                  </a:lnTo>
                  <a:lnTo>
                    <a:pt x="115" y="23"/>
                  </a:lnTo>
                  <a:lnTo>
                    <a:pt x="120" y="30"/>
                  </a:lnTo>
                  <a:lnTo>
                    <a:pt x="124" y="34"/>
                  </a:lnTo>
                  <a:lnTo>
                    <a:pt x="124" y="38"/>
                  </a:lnTo>
                  <a:lnTo>
                    <a:pt x="124" y="4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5"/>
            <p:cNvSpPr>
              <a:spLocks/>
            </p:cNvSpPr>
            <p:nvPr/>
          </p:nvSpPr>
          <p:spPr bwMode="auto">
            <a:xfrm>
              <a:off x="3343" y="2344"/>
              <a:ext cx="48" cy="40"/>
            </a:xfrm>
            <a:custGeom>
              <a:avLst/>
              <a:gdLst>
                <a:gd name="T0" fmla="*/ 0 w 97"/>
                <a:gd name="T1" fmla="*/ 0 h 82"/>
                <a:gd name="T2" fmla="*/ 0 w 97"/>
                <a:gd name="T3" fmla="*/ 0 h 82"/>
                <a:gd name="T4" fmla="*/ 0 w 97"/>
                <a:gd name="T5" fmla="*/ 0 h 82"/>
                <a:gd name="T6" fmla="*/ 0 w 97"/>
                <a:gd name="T7" fmla="*/ 0 h 82"/>
                <a:gd name="T8" fmla="*/ 0 w 97"/>
                <a:gd name="T9" fmla="*/ 0 h 82"/>
                <a:gd name="T10" fmla="*/ 0 w 97"/>
                <a:gd name="T11" fmla="*/ 0 h 82"/>
                <a:gd name="T12" fmla="*/ 0 w 9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82">
                  <a:moveTo>
                    <a:pt x="28" y="11"/>
                  </a:moveTo>
                  <a:lnTo>
                    <a:pt x="97" y="72"/>
                  </a:lnTo>
                  <a:lnTo>
                    <a:pt x="76" y="82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28" y="11"/>
                  </a:lnTo>
                  <a:close/>
                </a:path>
              </a:pathLst>
            </a:custGeom>
            <a:solidFill>
              <a:srgbClr val="637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6"/>
            <p:cNvSpPr>
              <a:spLocks/>
            </p:cNvSpPr>
            <p:nvPr/>
          </p:nvSpPr>
          <p:spPr bwMode="auto">
            <a:xfrm>
              <a:off x="2791" y="1696"/>
              <a:ext cx="487" cy="327"/>
            </a:xfrm>
            <a:custGeom>
              <a:avLst/>
              <a:gdLst>
                <a:gd name="T0" fmla="*/ 0 w 976"/>
                <a:gd name="T1" fmla="*/ 1 h 654"/>
                <a:gd name="T2" fmla="*/ 0 w 976"/>
                <a:gd name="T3" fmla="*/ 1 h 654"/>
                <a:gd name="T4" fmla="*/ 0 w 976"/>
                <a:gd name="T5" fmla="*/ 1 h 654"/>
                <a:gd name="T6" fmla="*/ 0 w 976"/>
                <a:gd name="T7" fmla="*/ 1 h 654"/>
                <a:gd name="T8" fmla="*/ 0 w 976"/>
                <a:gd name="T9" fmla="*/ 1 h 654"/>
                <a:gd name="T10" fmla="*/ 0 w 976"/>
                <a:gd name="T11" fmla="*/ 1 h 654"/>
                <a:gd name="T12" fmla="*/ 0 w 976"/>
                <a:gd name="T13" fmla="*/ 1 h 654"/>
                <a:gd name="T14" fmla="*/ 0 w 976"/>
                <a:gd name="T15" fmla="*/ 1 h 654"/>
                <a:gd name="T16" fmla="*/ 0 w 976"/>
                <a:gd name="T17" fmla="*/ 1 h 654"/>
                <a:gd name="T18" fmla="*/ 0 w 976"/>
                <a:gd name="T19" fmla="*/ 1 h 654"/>
                <a:gd name="T20" fmla="*/ 0 w 976"/>
                <a:gd name="T21" fmla="*/ 1 h 654"/>
                <a:gd name="T22" fmla="*/ 0 w 976"/>
                <a:gd name="T23" fmla="*/ 1 h 654"/>
                <a:gd name="T24" fmla="*/ 0 w 976"/>
                <a:gd name="T25" fmla="*/ 1 h 654"/>
                <a:gd name="T26" fmla="*/ 0 w 976"/>
                <a:gd name="T27" fmla="*/ 1 h 654"/>
                <a:gd name="T28" fmla="*/ 0 w 976"/>
                <a:gd name="T29" fmla="*/ 1 h 654"/>
                <a:gd name="T30" fmla="*/ 0 w 976"/>
                <a:gd name="T31" fmla="*/ 1 h 654"/>
                <a:gd name="T32" fmla="*/ 0 w 976"/>
                <a:gd name="T33" fmla="*/ 1 h 654"/>
                <a:gd name="T34" fmla="*/ 0 w 976"/>
                <a:gd name="T35" fmla="*/ 1 h 654"/>
                <a:gd name="T36" fmla="*/ 0 w 976"/>
                <a:gd name="T37" fmla="*/ 1 h 654"/>
                <a:gd name="T38" fmla="*/ 0 w 976"/>
                <a:gd name="T39" fmla="*/ 1 h 654"/>
                <a:gd name="T40" fmla="*/ 0 w 976"/>
                <a:gd name="T41" fmla="*/ 1 h 654"/>
                <a:gd name="T42" fmla="*/ 0 w 976"/>
                <a:gd name="T43" fmla="*/ 1 h 654"/>
                <a:gd name="T44" fmla="*/ 0 w 976"/>
                <a:gd name="T45" fmla="*/ 1 h 654"/>
                <a:gd name="T46" fmla="*/ 0 w 976"/>
                <a:gd name="T47" fmla="*/ 1 h 654"/>
                <a:gd name="T48" fmla="*/ 0 w 976"/>
                <a:gd name="T49" fmla="*/ 1 h 654"/>
                <a:gd name="T50" fmla="*/ 0 w 976"/>
                <a:gd name="T51" fmla="*/ 1 h 654"/>
                <a:gd name="T52" fmla="*/ 0 w 976"/>
                <a:gd name="T53" fmla="*/ 1 h 654"/>
                <a:gd name="T54" fmla="*/ 0 w 976"/>
                <a:gd name="T55" fmla="*/ 1 h 654"/>
                <a:gd name="T56" fmla="*/ 0 w 976"/>
                <a:gd name="T57" fmla="*/ 0 h 654"/>
                <a:gd name="T58" fmla="*/ 0 w 976"/>
                <a:gd name="T59" fmla="*/ 1 h 654"/>
                <a:gd name="T60" fmla="*/ 0 w 976"/>
                <a:gd name="T61" fmla="*/ 1 h 654"/>
                <a:gd name="T62" fmla="*/ 0 w 976"/>
                <a:gd name="T63" fmla="*/ 1 h 654"/>
                <a:gd name="T64" fmla="*/ 0 w 976"/>
                <a:gd name="T65" fmla="*/ 1 h 654"/>
                <a:gd name="T66" fmla="*/ 0 w 976"/>
                <a:gd name="T67" fmla="*/ 1 h 654"/>
                <a:gd name="T68" fmla="*/ 0 w 976"/>
                <a:gd name="T69" fmla="*/ 1 h 654"/>
                <a:gd name="T70" fmla="*/ 0 w 976"/>
                <a:gd name="T71" fmla="*/ 1 h 654"/>
                <a:gd name="T72" fmla="*/ 0 w 976"/>
                <a:gd name="T73" fmla="*/ 1 h 654"/>
                <a:gd name="T74" fmla="*/ 0 w 976"/>
                <a:gd name="T75" fmla="*/ 1 h 654"/>
                <a:gd name="T76" fmla="*/ 0 w 976"/>
                <a:gd name="T77" fmla="*/ 1 h 654"/>
                <a:gd name="T78" fmla="*/ 0 w 976"/>
                <a:gd name="T79" fmla="*/ 1 h 654"/>
                <a:gd name="T80" fmla="*/ 0 w 976"/>
                <a:gd name="T81" fmla="*/ 1 h 654"/>
                <a:gd name="T82" fmla="*/ 0 w 976"/>
                <a:gd name="T83" fmla="*/ 1 h 654"/>
                <a:gd name="T84" fmla="*/ 0 w 976"/>
                <a:gd name="T85" fmla="*/ 1 h 654"/>
                <a:gd name="T86" fmla="*/ 0 w 976"/>
                <a:gd name="T87" fmla="*/ 1 h 654"/>
                <a:gd name="T88" fmla="*/ 0 w 976"/>
                <a:gd name="T89" fmla="*/ 1 h 654"/>
                <a:gd name="T90" fmla="*/ 0 w 976"/>
                <a:gd name="T91" fmla="*/ 1 h 654"/>
                <a:gd name="T92" fmla="*/ 0 w 976"/>
                <a:gd name="T93" fmla="*/ 1 h 654"/>
                <a:gd name="T94" fmla="*/ 0 w 976"/>
                <a:gd name="T95" fmla="*/ 1 h 654"/>
                <a:gd name="T96" fmla="*/ 0 w 976"/>
                <a:gd name="T97" fmla="*/ 1 h 654"/>
                <a:gd name="T98" fmla="*/ 0 w 976"/>
                <a:gd name="T99" fmla="*/ 1 h 654"/>
                <a:gd name="T100" fmla="*/ 0 w 976"/>
                <a:gd name="T101" fmla="*/ 1 h 654"/>
                <a:gd name="T102" fmla="*/ 0 w 976"/>
                <a:gd name="T103" fmla="*/ 1 h 654"/>
                <a:gd name="T104" fmla="*/ 0 w 976"/>
                <a:gd name="T105" fmla="*/ 1 h 654"/>
                <a:gd name="T106" fmla="*/ 0 w 976"/>
                <a:gd name="T107" fmla="*/ 1 h 654"/>
                <a:gd name="T108" fmla="*/ 0 w 976"/>
                <a:gd name="T109" fmla="*/ 1 h 654"/>
                <a:gd name="T110" fmla="*/ 0 w 976"/>
                <a:gd name="T111" fmla="*/ 1 h 654"/>
                <a:gd name="T112" fmla="*/ 0 w 976"/>
                <a:gd name="T113" fmla="*/ 1 h 654"/>
                <a:gd name="T114" fmla="*/ 0 w 976"/>
                <a:gd name="T115" fmla="*/ 1 h 6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76" h="654">
                  <a:moveTo>
                    <a:pt x="93" y="654"/>
                  </a:moveTo>
                  <a:lnTo>
                    <a:pt x="51" y="635"/>
                  </a:lnTo>
                  <a:lnTo>
                    <a:pt x="51" y="633"/>
                  </a:lnTo>
                  <a:lnTo>
                    <a:pt x="50" y="626"/>
                  </a:lnTo>
                  <a:lnTo>
                    <a:pt x="46" y="620"/>
                  </a:lnTo>
                  <a:lnTo>
                    <a:pt x="44" y="614"/>
                  </a:lnTo>
                  <a:lnTo>
                    <a:pt x="44" y="607"/>
                  </a:lnTo>
                  <a:lnTo>
                    <a:pt x="42" y="599"/>
                  </a:lnTo>
                  <a:lnTo>
                    <a:pt x="40" y="595"/>
                  </a:lnTo>
                  <a:lnTo>
                    <a:pt x="38" y="591"/>
                  </a:lnTo>
                  <a:lnTo>
                    <a:pt x="36" y="586"/>
                  </a:lnTo>
                  <a:lnTo>
                    <a:pt x="36" y="582"/>
                  </a:lnTo>
                  <a:lnTo>
                    <a:pt x="34" y="576"/>
                  </a:lnTo>
                  <a:lnTo>
                    <a:pt x="32" y="572"/>
                  </a:lnTo>
                  <a:lnTo>
                    <a:pt x="32" y="567"/>
                  </a:lnTo>
                  <a:lnTo>
                    <a:pt x="31" y="563"/>
                  </a:lnTo>
                  <a:lnTo>
                    <a:pt x="29" y="555"/>
                  </a:lnTo>
                  <a:lnTo>
                    <a:pt x="27" y="550"/>
                  </a:lnTo>
                  <a:lnTo>
                    <a:pt x="25" y="544"/>
                  </a:lnTo>
                  <a:lnTo>
                    <a:pt x="25" y="540"/>
                  </a:lnTo>
                  <a:lnTo>
                    <a:pt x="23" y="534"/>
                  </a:lnTo>
                  <a:lnTo>
                    <a:pt x="23" y="529"/>
                  </a:lnTo>
                  <a:lnTo>
                    <a:pt x="21" y="523"/>
                  </a:lnTo>
                  <a:lnTo>
                    <a:pt x="19" y="517"/>
                  </a:lnTo>
                  <a:lnTo>
                    <a:pt x="17" y="510"/>
                  </a:lnTo>
                  <a:lnTo>
                    <a:pt x="17" y="504"/>
                  </a:lnTo>
                  <a:lnTo>
                    <a:pt x="15" y="498"/>
                  </a:lnTo>
                  <a:lnTo>
                    <a:pt x="13" y="493"/>
                  </a:lnTo>
                  <a:lnTo>
                    <a:pt x="13" y="485"/>
                  </a:lnTo>
                  <a:lnTo>
                    <a:pt x="12" y="479"/>
                  </a:lnTo>
                  <a:lnTo>
                    <a:pt x="10" y="474"/>
                  </a:lnTo>
                  <a:lnTo>
                    <a:pt x="10" y="468"/>
                  </a:lnTo>
                  <a:lnTo>
                    <a:pt x="8" y="460"/>
                  </a:lnTo>
                  <a:lnTo>
                    <a:pt x="6" y="454"/>
                  </a:lnTo>
                  <a:lnTo>
                    <a:pt x="6" y="449"/>
                  </a:lnTo>
                  <a:lnTo>
                    <a:pt x="6" y="443"/>
                  </a:lnTo>
                  <a:lnTo>
                    <a:pt x="4" y="437"/>
                  </a:lnTo>
                  <a:lnTo>
                    <a:pt x="4" y="432"/>
                  </a:lnTo>
                  <a:lnTo>
                    <a:pt x="2" y="426"/>
                  </a:lnTo>
                  <a:lnTo>
                    <a:pt x="2" y="420"/>
                  </a:lnTo>
                  <a:lnTo>
                    <a:pt x="2" y="415"/>
                  </a:lnTo>
                  <a:lnTo>
                    <a:pt x="0" y="409"/>
                  </a:lnTo>
                  <a:lnTo>
                    <a:pt x="0" y="403"/>
                  </a:lnTo>
                  <a:lnTo>
                    <a:pt x="0" y="399"/>
                  </a:lnTo>
                  <a:lnTo>
                    <a:pt x="0" y="394"/>
                  </a:lnTo>
                  <a:lnTo>
                    <a:pt x="0" y="388"/>
                  </a:lnTo>
                  <a:lnTo>
                    <a:pt x="0" y="382"/>
                  </a:lnTo>
                  <a:lnTo>
                    <a:pt x="0" y="378"/>
                  </a:lnTo>
                  <a:lnTo>
                    <a:pt x="0" y="375"/>
                  </a:lnTo>
                  <a:lnTo>
                    <a:pt x="0" y="369"/>
                  </a:lnTo>
                  <a:lnTo>
                    <a:pt x="0" y="365"/>
                  </a:lnTo>
                  <a:lnTo>
                    <a:pt x="2" y="361"/>
                  </a:lnTo>
                  <a:lnTo>
                    <a:pt x="4" y="354"/>
                  </a:lnTo>
                  <a:lnTo>
                    <a:pt x="6" y="348"/>
                  </a:lnTo>
                  <a:lnTo>
                    <a:pt x="8" y="338"/>
                  </a:lnTo>
                  <a:lnTo>
                    <a:pt x="13" y="331"/>
                  </a:lnTo>
                  <a:lnTo>
                    <a:pt x="17" y="327"/>
                  </a:lnTo>
                  <a:lnTo>
                    <a:pt x="21" y="323"/>
                  </a:lnTo>
                  <a:lnTo>
                    <a:pt x="27" y="318"/>
                  </a:lnTo>
                  <a:lnTo>
                    <a:pt x="32" y="314"/>
                  </a:lnTo>
                  <a:lnTo>
                    <a:pt x="38" y="308"/>
                  </a:lnTo>
                  <a:lnTo>
                    <a:pt x="44" y="302"/>
                  </a:lnTo>
                  <a:lnTo>
                    <a:pt x="51" y="297"/>
                  </a:lnTo>
                  <a:lnTo>
                    <a:pt x="59" y="293"/>
                  </a:lnTo>
                  <a:lnTo>
                    <a:pt x="67" y="285"/>
                  </a:lnTo>
                  <a:lnTo>
                    <a:pt x="76" y="280"/>
                  </a:lnTo>
                  <a:lnTo>
                    <a:pt x="84" y="274"/>
                  </a:lnTo>
                  <a:lnTo>
                    <a:pt x="93" y="268"/>
                  </a:lnTo>
                  <a:lnTo>
                    <a:pt x="103" y="262"/>
                  </a:lnTo>
                  <a:lnTo>
                    <a:pt x="112" y="255"/>
                  </a:lnTo>
                  <a:lnTo>
                    <a:pt x="122" y="249"/>
                  </a:lnTo>
                  <a:lnTo>
                    <a:pt x="133" y="243"/>
                  </a:lnTo>
                  <a:lnTo>
                    <a:pt x="143" y="236"/>
                  </a:lnTo>
                  <a:lnTo>
                    <a:pt x="154" y="230"/>
                  </a:lnTo>
                  <a:lnTo>
                    <a:pt x="166" y="222"/>
                  </a:lnTo>
                  <a:lnTo>
                    <a:pt x="177" y="217"/>
                  </a:lnTo>
                  <a:lnTo>
                    <a:pt x="190" y="209"/>
                  </a:lnTo>
                  <a:lnTo>
                    <a:pt x="202" y="203"/>
                  </a:lnTo>
                  <a:lnTo>
                    <a:pt x="213" y="196"/>
                  </a:lnTo>
                  <a:lnTo>
                    <a:pt x="226" y="190"/>
                  </a:lnTo>
                  <a:lnTo>
                    <a:pt x="240" y="183"/>
                  </a:lnTo>
                  <a:lnTo>
                    <a:pt x="251" y="175"/>
                  </a:lnTo>
                  <a:lnTo>
                    <a:pt x="264" y="169"/>
                  </a:lnTo>
                  <a:lnTo>
                    <a:pt x="280" y="162"/>
                  </a:lnTo>
                  <a:lnTo>
                    <a:pt x="291" y="154"/>
                  </a:lnTo>
                  <a:lnTo>
                    <a:pt x="304" y="148"/>
                  </a:lnTo>
                  <a:lnTo>
                    <a:pt x="318" y="141"/>
                  </a:lnTo>
                  <a:lnTo>
                    <a:pt x="331" y="135"/>
                  </a:lnTo>
                  <a:lnTo>
                    <a:pt x="344" y="127"/>
                  </a:lnTo>
                  <a:lnTo>
                    <a:pt x="358" y="120"/>
                  </a:lnTo>
                  <a:lnTo>
                    <a:pt x="371" y="114"/>
                  </a:lnTo>
                  <a:lnTo>
                    <a:pt x="384" y="108"/>
                  </a:lnTo>
                  <a:lnTo>
                    <a:pt x="398" y="101"/>
                  </a:lnTo>
                  <a:lnTo>
                    <a:pt x="411" y="95"/>
                  </a:lnTo>
                  <a:lnTo>
                    <a:pt x="424" y="89"/>
                  </a:lnTo>
                  <a:lnTo>
                    <a:pt x="437" y="84"/>
                  </a:lnTo>
                  <a:lnTo>
                    <a:pt x="451" y="76"/>
                  </a:lnTo>
                  <a:lnTo>
                    <a:pt x="464" y="70"/>
                  </a:lnTo>
                  <a:lnTo>
                    <a:pt x="476" y="67"/>
                  </a:lnTo>
                  <a:lnTo>
                    <a:pt x="489" y="61"/>
                  </a:lnTo>
                  <a:lnTo>
                    <a:pt x="502" y="55"/>
                  </a:lnTo>
                  <a:lnTo>
                    <a:pt x="514" y="49"/>
                  </a:lnTo>
                  <a:lnTo>
                    <a:pt x="525" y="44"/>
                  </a:lnTo>
                  <a:lnTo>
                    <a:pt x="538" y="40"/>
                  </a:lnTo>
                  <a:lnTo>
                    <a:pt x="548" y="36"/>
                  </a:lnTo>
                  <a:lnTo>
                    <a:pt x="559" y="30"/>
                  </a:lnTo>
                  <a:lnTo>
                    <a:pt x="572" y="27"/>
                  </a:lnTo>
                  <a:lnTo>
                    <a:pt x="584" y="23"/>
                  </a:lnTo>
                  <a:lnTo>
                    <a:pt x="593" y="17"/>
                  </a:lnTo>
                  <a:lnTo>
                    <a:pt x="603" y="15"/>
                  </a:lnTo>
                  <a:lnTo>
                    <a:pt x="612" y="11"/>
                  </a:lnTo>
                  <a:lnTo>
                    <a:pt x="622" y="10"/>
                  </a:lnTo>
                  <a:lnTo>
                    <a:pt x="630" y="6"/>
                  </a:lnTo>
                  <a:lnTo>
                    <a:pt x="639" y="4"/>
                  </a:lnTo>
                  <a:lnTo>
                    <a:pt x="649" y="2"/>
                  </a:lnTo>
                  <a:lnTo>
                    <a:pt x="656" y="0"/>
                  </a:lnTo>
                  <a:lnTo>
                    <a:pt x="976" y="27"/>
                  </a:lnTo>
                  <a:lnTo>
                    <a:pt x="898" y="63"/>
                  </a:lnTo>
                  <a:lnTo>
                    <a:pt x="637" y="27"/>
                  </a:lnTo>
                  <a:lnTo>
                    <a:pt x="635" y="27"/>
                  </a:lnTo>
                  <a:lnTo>
                    <a:pt x="631" y="29"/>
                  </a:lnTo>
                  <a:lnTo>
                    <a:pt x="628" y="29"/>
                  </a:lnTo>
                  <a:lnTo>
                    <a:pt x="624" y="30"/>
                  </a:lnTo>
                  <a:lnTo>
                    <a:pt x="620" y="32"/>
                  </a:lnTo>
                  <a:lnTo>
                    <a:pt x="616" y="36"/>
                  </a:lnTo>
                  <a:lnTo>
                    <a:pt x="611" y="36"/>
                  </a:lnTo>
                  <a:lnTo>
                    <a:pt x="603" y="40"/>
                  </a:lnTo>
                  <a:lnTo>
                    <a:pt x="597" y="44"/>
                  </a:lnTo>
                  <a:lnTo>
                    <a:pt x="591" y="46"/>
                  </a:lnTo>
                  <a:lnTo>
                    <a:pt x="582" y="48"/>
                  </a:lnTo>
                  <a:lnTo>
                    <a:pt x="574" y="53"/>
                  </a:lnTo>
                  <a:lnTo>
                    <a:pt x="567" y="57"/>
                  </a:lnTo>
                  <a:lnTo>
                    <a:pt x="559" y="63"/>
                  </a:lnTo>
                  <a:lnTo>
                    <a:pt x="548" y="65"/>
                  </a:lnTo>
                  <a:lnTo>
                    <a:pt x="538" y="68"/>
                  </a:lnTo>
                  <a:lnTo>
                    <a:pt x="529" y="74"/>
                  </a:lnTo>
                  <a:lnTo>
                    <a:pt x="519" y="80"/>
                  </a:lnTo>
                  <a:lnTo>
                    <a:pt x="508" y="84"/>
                  </a:lnTo>
                  <a:lnTo>
                    <a:pt x="498" y="89"/>
                  </a:lnTo>
                  <a:lnTo>
                    <a:pt x="487" y="95"/>
                  </a:lnTo>
                  <a:lnTo>
                    <a:pt x="476" y="101"/>
                  </a:lnTo>
                  <a:lnTo>
                    <a:pt x="464" y="106"/>
                  </a:lnTo>
                  <a:lnTo>
                    <a:pt x="453" y="112"/>
                  </a:lnTo>
                  <a:lnTo>
                    <a:pt x="441" y="118"/>
                  </a:lnTo>
                  <a:lnTo>
                    <a:pt x="430" y="126"/>
                  </a:lnTo>
                  <a:lnTo>
                    <a:pt x="417" y="131"/>
                  </a:lnTo>
                  <a:lnTo>
                    <a:pt x="405" y="137"/>
                  </a:lnTo>
                  <a:lnTo>
                    <a:pt x="394" y="145"/>
                  </a:lnTo>
                  <a:lnTo>
                    <a:pt x="380" y="152"/>
                  </a:lnTo>
                  <a:lnTo>
                    <a:pt x="369" y="158"/>
                  </a:lnTo>
                  <a:lnTo>
                    <a:pt x="358" y="164"/>
                  </a:lnTo>
                  <a:lnTo>
                    <a:pt x="344" y="171"/>
                  </a:lnTo>
                  <a:lnTo>
                    <a:pt x="331" y="177"/>
                  </a:lnTo>
                  <a:lnTo>
                    <a:pt x="320" y="184"/>
                  </a:lnTo>
                  <a:lnTo>
                    <a:pt x="306" y="190"/>
                  </a:lnTo>
                  <a:lnTo>
                    <a:pt x="295" y="198"/>
                  </a:lnTo>
                  <a:lnTo>
                    <a:pt x="283" y="205"/>
                  </a:lnTo>
                  <a:lnTo>
                    <a:pt x="272" y="213"/>
                  </a:lnTo>
                  <a:lnTo>
                    <a:pt x="259" y="219"/>
                  </a:lnTo>
                  <a:lnTo>
                    <a:pt x="247" y="226"/>
                  </a:lnTo>
                  <a:lnTo>
                    <a:pt x="236" y="234"/>
                  </a:lnTo>
                  <a:lnTo>
                    <a:pt x="225" y="242"/>
                  </a:lnTo>
                  <a:lnTo>
                    <a:pt x="215" y="247"/>
                  </a:lnTo>
                  <a:lnTo>
                    <a:pt x="204" y="255"/>
                  </a:lnTo>
                  <a:lnTo>
                    <a:pt x="194" y="262"/>
                  </a:lnTo>
                  <a:lnTo>
                    <a:pt x="185" y="270"/>
                  </a:lnTo>
                  <a:lnTo>
                    <a:pt x="173" y="276"/>
                  </a:lnTo>
                  <a:lnTo>
                    <a:pt x="166" y="283"/>
                  </a:lnTo>
                  <a:lnTo>
                    <a:pt x="156" y="291"/>
                  </a:lnTo>
                  <a:lnTo>
                    <a:pt x="147" y="297"/>
                  </a:lnTo>
                  <a:lnTo>
                    <a:pt x="139" y="304"/>
                  </a:lnTo>
                  <a:lnTo>
                    <a:pt x="131" y="312"/>
                  </a:lnTo>
                  <a:lnTo>
                    <a:pt x="126" y="318"/>
                  </a:lnTo>
                  <a:lnTo>
                    <a:pt x="118" y="325"/>
                  </a:lnTo>
                  <a:lnTo>
                    <a:pt x="112" y="331"/>
                  </a:lnTo>
                  <a:lnTo>
                    <a:pt x="107" y="337"/>
                  </a:lnTo>
                  <a:lnTo>
                    <a:pt x="101" y="344"/>
                  </a:lnTo>
                  <a:lnTo>
                    <a:pt x="95" y="350"/>
                  </a:lnTo>
                  <a:lnTo>
                    <a:pt x="93" y="358"/>
                  </a:lnTo>
                  <a:lnTo>
                    <a:pt x="90" y="363"/>
                  </a:lnTo>
                  <a:lnTo>
                    <a:pt x="88" y="369"/>
                  </a:lnTo>
                  <a:lnTo>
                    <a:pt x="86" y="375"/>
                  </a:lnTo>
                  <a:lnTo>
                    <a:pt x="82" y="380"/>
                  </a:lnTo>
                  <a:lnTo>
                    <a:pt x="80" y="386"/>
                  </a:lnTo>
                  <a:lnTo>
                    <a:pt x="78" y="392"/>
                  </a:lnTo>
                  <a:lnTo>
                    <a:pt x="76" y="397"/>
                  </a:lnTo>
                  <a:lnTo>
                    <a:pt x="76" y="405"/>
                  </a:lnTo>
                  <a:lnTo>
                    <a:pt x="74" y="411"/>
                  </a:lnTo>
                  <a:lnTo>
                    <a:pt x="72" y="416"/>
                  </a:lnTo>
                  <a:lnTo>
                    <a:pt x="71" y="422"/>
                  </a:lnTo>
                  <a:lnTo>
                    <a:pt x="71" y="428"/>
                  </a:lnTo>
                  <a:lnTo>
                    <a:pt x="69" y="434"/>
                  </a:lnTo>
                  <a:lnTo>
                    <a:pt x="69" y="441"/>
                  </a:lnTo>
                  <a:lnTo>
                    <a:pt x="69" y="447"/>
                  </a:lnTo>
                  <a:lnTo>
                    <a:pt x="67" y="453"/>
                  </a:lnTo>
                  <a:lnTo>
                    <a:pt x="67" y="458"/>
                  </a:lnTo>
                  <a:lnTo>
                    <a:pt x="67" y="466"/>
                  </a:lnTo>
                  <a:lnTo>
                    <a:pt x="67" y="472"/>
                  </a:lnTo>
                  <a:lnTo>
                    <a:pt x="65" y="477"/>
                  </a:lnTo>
                  <a:lnTo>
                    <a:pt x="65" y="483"/>
                  </a:lnTo>
                  <a:lnTo>
                    <a:pt x="65" y="489"/>
                  </a:lnTo>
                  <a:lnTo>
                    <a:pt x="65" y="494"/>
                  </a:lnTo>
                  <a:lnTo>
                    <a:pt x="65" y="500"/>
                  </a:lnTo>
                  <a:lnTo>
                    <a:pt x="65" y="506"/>
                  </a:lnTo>
                  <a:lnTo>
                    <a:pt x="67" y="513"/>
                  </a:lnTo>
                  <a:lnTo>
                    <a:pt x="67" y="517"/>
                  </a:lnTo>
                  <a:lnTo>
                    <a:pt x="67" y="525"/>
                  </a:lnTo>
                  <a:lnTo>
                    <a:pt x="67" y="529"/>
                  </a:lnTo>
                  <a:lnTo>
                    <a:pt x="69" y="536"/>
                  </a:lnTo>
                  <a:lnTo>
                    <a:pt x="69" y="540"/>
                  </a:lnTo>
                  <a:lnTo>
                    <a:pt x="69" y="546"/>
                  </a:lnTo>
                  <a:lnTo>
                    <a:pt x="71" y="551"/>
                  </a:lnTo>
                  <a:lnTo>
                    <a:pt x="71" y="557"/>
                  </a:lnTo>
                  <a:lnTo>
                    <a:pt x="71" y="563"/>
                  </a:lnTo>
                  <a:lnTo>
                    <a:pt x="72" y="567"/>
                  </a:lnTo>
                  <a:lnTo>
                    <a:pt x="72" y="572"/>
                  </a:lnTo>
                  <a:lnTo>
                    <a:pt x="74" y="576"/>
                  </a:lnTo>
                  <a:lnTo>
                    <a:pt x="74" y="582"/>
                  </a:lnTo>
                  <a:lnTo>
                    <a:pt x="74" y="586"/>
                  </a:lnTo>
                  <a:lnTo>
                    <a:pt x="76" y="591"/>
                  </a:lnTo>
                  <a:lnTo>
                    <a:pt x="76" y="595"/>
                  </a:lnTo>
                  <a:lnTo>
                    <a:pt x="78" y="603"/>
                  </a:lnTo>
                  <a:lnTo>
                    <a:pt x="80" y="612"/>
                  </a:lnTo>
                  <a:lnTo>
                    <a:pt x="82" y="618"/>
                  </a:lnTo>
                  <a:lnTo>
                    <a:pt x="84" y="626"/>
                  </a:lnTo>
                  <a:lnTo>
                    <a:pt x="86" y="631"/>
                  </a:lnTo>
                  <a:lnTo>
                    <a:pt x="88" y="637"/>
                  </a:lnTo>
                  <a:lnTo>
                    <a:pt x="88" y="641"/>
                  </a:lnTo>
                  <a:lnTo>
                    <a:pt x="90" y="647"/>
                  </a:lnTo>
                  <a:lnTo>
                    <a:pt x="91" y="652"/>
                  </a:lnTo>
                  <a:lnTo>
                    <a:pt x="93" y="654"/>
                  </a:lnTo>
                  <a:close/>
                </a:path>
              </a:pathLst>
            </a:custGeom>
            <a:solidFill>
              <a:srgbClr val="8A9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7"/>
            <p:cNvSpPr>
              <a:spLocks/>
            </p:cNvSpPr>
            <p:nvPr/>
          </p:nvSpPr>
          <p:spPr bwMode="auto">
            <a:xfrm>
              <a:off x="2782" y="2235"/>
              <a:ext cx="454" cy="214"/>
            </a:xfrm>
            <a:custGeom>
              <a:avLst/>
              <a:gdLst>
                <a:gd name="T0" fmla="*/ 1 w 907"/>
                <a:gd name="T1" fmla="*/ 1 h 428"/>
                <a:gd name="T2" fmla="*/ 1 w 907"/>
                <a:gd name="T3" fmla="*/ 1 h 428"/>
                <a:gd name="T4" fmla="*/ 1 w 907"/>
                <a:gd name="T5" fmla="*/ 1 h 428"/>
                <a:gd name="T6" fmla="*/ 1 w 907"/>
                <a:gd name="T7" fmla="*/ 1 h 428"/>
                <a:gd name="T8" fmla="*/ 1 w 907"/>
                <a:gd name="T9" fmla="*/ 1 h 428"/>
                <a:gd name="T10" fmla="*/ 1 w 907"/>
                <a:gd name="T11" fmla="*/ 1 h 428"/>
                <a:gd name="T12" fmla="*/ 1 w 907"/>
                <a:gd name="T13" fmla="*/ 1 h 428"/>
                <a:gd name="T14" fmla="*/ 1 w 907"/>
                <a:gd name="T15" fmla="*/ 1 h 428"/>
                <a:gd name="T16" fmla="*/ 1 w 907"/>
                <a:gd name="T17" fmla="*/ 1 h 428"/>
                <a:gd name="T18" fmla="*/ 1 w 907"/>
                <a:gd name="T19" fmla="*/ 1 h 428"/>
                <a:gd name="T20" fmla="*/ 1 w 907"/>
                <a:gd name="T21" fmla="*/ 1 h 428"/>
                <a:gd name="T22" fmla="*/ 1 w 907"/>
                <a:gd name="T23" fmla="*/ 1 h 428"/>
                <a:gd name="T24" fmla="*/ 1 w 907"/>
                <a:gd name="T25" fmla="*/ 1 h 428"/>
                <a:gd name="T26" fmla="*/ 1 w 907"/>
                <a:gd name="T27" fmla="*/ 1 h 428"/>
                <a:gd name="T28" fmla="*/ 1 w 907"/>
                <a:gd name="T29" fmla="*/ 1 h 428"/>
                <a:gd name="T30" fmla="*/ 1 w 907"/>
                <a:gd name="T31" fmla="*/ 1 h 428"/>
                <a:gd name="T32" fmla="*/ 1 w 907"/>
                <a:gd name="T33" fmla="*/ 1 h 428"/>
                <a:gd name="T34" fmla="*/ 1 w 907"/>
                <a:gd name="T35" fmla="*/ 1 h 428"/>
                <a:gd name="T36" fmla="*/ 1 w 907"/>
                <a:gd name="T37" fmla="*/ 1 h 428"/>
                <a:gd name="T38" fmla="*/ 1 w 907"/>
                <a:gd name="T39" fmla="*/ 1 h 428"/>
                <a:gd name="T40" fmla="*/ 1 w 907"/>
                <a:gd name="T41" fmla="*/ 1 h 428"/>
                <a:gd name="T42" fmla="*/ 1 w 907"/>
                <a:gd name="T43" fmla="*/ 1 h 428"/>
                <a:gd name="T44" fmla="*/ 1 w 907"/>
                <a:gd name="T45" fmla="*/ 1 h 428"/>
                <a:gd name="T46" fmla="*/ 1 w 907"/>
                <a:gd name="T47" fmla="*/ 1 h 428"/>
                <a:gd name="T48" fmla="*/ 1 w 907"/>
                <a:gd name="T49" fmla="*/ 1 h 428"/>
                <a:gd name="T50" fmla="*/ 1 w 907"/>
                <a:gd name="T51" fmla="*/ 1 h 428"/>
                <a:gd name="T52" fmla="*/ 1 w 907"/>
                <a:gd name="T53" fmla="*/ 1 h 428"/>
                <a:gd name="T54" fmla="*/ 1 w 907"/>
                <a:gd name="T55" fmla="*/ 0 h 428"/>
                <a:gd name="T56" fmla="*/ 1 w 907"/>
                <a:gd name="T57" fmla="*/ 1 h 428"/>
                <a:gd name="T58" fmla="*/ 1 w 907"/>
                <a:gd name="T59" fmla="*/ 1 h 428"/>
                <a:gd name="T60" fmla="*/ 1 w 907"/>
                <a:gd name="T61" fmla="*/ 1 h 428"/>
                <a:gd name="T62" fmla="*/ 1 w 907"/>
                <a:gd name="T63" fmla="*/ 1 h 428"/>
                <a:gd name="T64" fmla="*/ 1 w 907"/>
                <a:gd name="T65" fmla="*/ 1 h 428"/>
                <a:gd name="T66" fmla="*/ 1 w 907"/>
                <a:gd name="T67" fmla="*/ 1 h 428"/>
                <a:gd name="T68" fmla="*/ 1 w 907"/>
                <a:gd name="T69" fmla="*/ 1 h 428"/>
                <a:gd name="T70" fmla="*/ 1 w 907"/>
                <a:gd name="T71" fmla="*/ 1 h 428"/>
                <a:gd name="T72" fmla="*/ 1 w 907"/>
                <a:gd name="T73" fmla="*/ 1 h 428"/>
                <a:gd name="T74" fmla="*/ 1 w 907"/>
                <a:gd name="T75" fmla="*/ 1 h 428"/>
                <a:gd name="T76" fmla="*/ 1 w 907"/>
                <a:gd name="T77" fmla="*/ 1 h 428"/>
                <a:gd name="T78" fmla="*/ 1 w 907"/>
                <a:gd name="T79" fmla="*/ 1 h 428"/>
                <a:gd name="T80" fmla="*/ 1 w 907"/>
                <a:gd name="T81" fmla="*/ 1 h 428"/>
                <a:gd name="T82" fmla="*/ 1 w 907"/>
                <a:gd name="T83" fmla="*/ 1 h 428"/>
                <a:gd name="T84" fmla="*/ 1 w 907"/>
                <a:gd name="T85" fmla="*/ 1 h 428"/>
                <a:gd name="T86" fmla="*/ 1 w 907"/>
                <a:gd name="T87" fmla="*/ 1 h 428"/>
                <a:gd name="T88" fmla="*/ 1 w 907"/>
                <a:gd name="T89" fmla="*/ 1 h 428"/>
                <a:gd name="T90" fmla="*/ 1 w 907"/>
                <a:gd name="T91" fmla="*/ 1 h 428"/>
                <a:gd name="T92" fmla="*/ 1 w 907"/>
                <a:gd name="T93" fmla="*/ 1 h 428"/>
                <a:gd name="T94" fmla="*/ 1 w 907"/>
                <a:gd name="T95" fmla="*/ 1 h 428"/>
                <a:gd name="T96" fmla="*/ 1 w 907"/>
                <a:gd name="T97" fmla="*/ 1 h 428"/>
                <a:gd name="T98" fmla="*/ 1 w 907"/>
                <a:gd name="T99" fmla="*/ 1 h 428"/>
                <a:gd name="T100" fmla="*/ 1 w 907"/>
                <a:gd name="T101" fmla="*/ 1 h 428"/>
                <a:gd name="T102" fmla="*/ 1 w 907"/>
                <a:gd name="T103" fmla="*/ 1 h 428"/>
                <a:gd name="T104" fmla="*/ 1 w 907"/>
                <a:gd name="T105" fmla="*/ 1 h 428"/>
                <a:gd name="T106" fmla="*/ 1 w 907"/>
                <a:gd name="T107" fmla="*/ 1 h 428"/>
                <a:gd name="T108" fmla="*/ 1 w 907"/>
                <a:gd name="T109" fmla="*/ 1 h 4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07" h="428">
                  <a:moveTo>
                    <a:pt x="156" y="428"/>
                  </a:moveTo>
                  <a:lnTo>
                    <a:pt x="6" y="329"/>
                  </a:lnTo>
                  <a:lnTo>
                    <a:pt x="0" y="304"/>
                  </a:lnTo>
                  <a:lnTo>
                    <a:pt x="108" y="362"/>
                  </a:lnTo>
                  <a:lnTo>
                    <a:pt x="107" y="360"/>
                  </a:lnTo>
                  <a:lnTo>
                    <a:pt x="107" y="358"/>
                  </a:lnTo>
                  <a:lnTo>
                    <a:pt x="107" y="356"/>
                  </a:lnTo>
                  <a:lnTo>
                    <a:pt x="107" y="350"/>
                  </a:lnTo>
                  <a:lnTo>
                    <a:pt x="107" y="344"/>
                  </a:lnTo>
                  <a:lnTo>
                    <a:pt x="107" y="339"/>
                  </a:lnTo>
                  <a:lnTo>
                    <a:pt x="107" y="331"/>
                  </a:lnTo>
                  <a:lnTo>
                    <a:pt x="108" y="325"/>
                  </a:lnTo>
                  <a:lnTo>
                    <a:pt x="108" y="320"/>
                  </a:lnTo>
                  <a:lnTo>
                    <a:pt x="108" y="316"/>
                  </a:lnTo>
                  <a:lnTo>
                    <a:pt x="108" y="310"/>
                  </a:lnTo>
                  <a:lnTo>
                    <a:pt x="108" y="306"/>
                  </a:lnTo>
                  <a:lnTo>
                    <a:pt x="108" y="303"/>
                  </a:lnTo>
                  <a:lnTo>
                    <a:pt x="108" y="297"/>
                  </a:lnTo>
                  <a:lnTo>
                    <a:pt x="108" y="291"/>
                  </a:lnTo>
                  <a:lnTo>
                    <a:pt x="108" y="287"/>
                  </a:lnTo>
                  <a:lnTo>
                    <a:pt x="108" y="282"/>
                  </a:lnTo>
                  <a:lnTo>
                    <a:pt x="108" y="276"/>
                  </a:lnTo>
                  <a:lnTo>
                    <a:pt x="110" y="270"/>
                  </a:lnTo>
                  <a:lnTo>
                    <a:pt x="110" y="266"/>
                  </a:lnTo>
                  <a:lnTo>
                    <a:pt x="110" y="259"/>
                  </a:lnTo>
                  <a:lnTo>
                    <a:pt x="112" y="255"/>
                  </a:lnTo>
                  <a:lnTo>
                    <a:pt x="112" y="249"/>
                  </a:lnTo>
                  <a:lnTo>
                    <a:pt x="112" y="244"/>
                  </a:lnTo>
                  <a:lnTo>
                    <a:pt x="112" y="238"/>
                  </a:lnTo>
                  <a:lnTo>
                    <a:pt x="114" y="232"/>
                  </a:lnTo>
                  <a:lnTo>
                    <a:pt x="114" y="227"/>
                  </a:lnTo>
                  <a:lnTo>
                    <a:pt x="116" y="221"/>
                  </a:lnTo>
                  <a:lnTo>
                    <a:pt x="116" y="215"/>
                  </a:lnTo>
                  <a:lnTo>
                    <a:pt x="116" y="208"/>
                  </a:lnTo>
                  <a:lnTo>
                    <a:pt x="118" y="202"/>
                  </a:lnTo>
                  <a:lnTo>
                    <a:pt x="118" y="198"/>
                  </a:lnTo>
                  <a:lnTo>
                    <a:pt x="120" y="192"/>
                  </a:lnTo>
                  <a:lnTo>
                    <a:pt x="122" y="187"/>
                  </a:lnTo>
                  <a:lnTo>
                    <a:pt x="122" y="181"/>
                  </a:lnTo>
                  <a:lnTo>
                    <a:pt x="124" y="175"/>
                  </a:lnTo>
                  <a:lnTo>
                    <a:pt x="126" y="169"/>
                  </a:lnTo>
                  <a:lnTo>
                    <a:pt x="126" y="166"/>
                  </a:lnTo>
                  <a:lnTo>
                    <a:pt x="127" y="160"/>
                  </a:lnTo>
                  <a:lnTo>
                    <a:pt x="129" y="156"/>
                  </a:lnTo>
                  <a:lnTo>
                    <a:pt x="131" y="150"/>
                  </a:lnTo>
                  <a:lnTo>
                    <a:pt x="131" y="147"/>
                  </a:lnTo>
                  <a:lnTo>
                    <a:pt x="133" y="141"/>
                  </a:lnTo>
                  <a:lnTo>
                    <a:pt x="137" y="137"/>
                  </a:lnTo>
                  <a:lnTo>
                    <a:pt x="139" y="130"/>
                  </a:lnTo>
                  <a:lnTo>
                    <a:pt x="145" y="122"/>
                  </a:lnTo>
                  <a:lnTo>
                    <a:pt x="148" y="114"/>
                  </a:lnTo>
                  <a:lnTo>
                    <a:pt x="154" y="111"/>
                  </a:lnTo>
                  <a:lnTo>
                    <a:pt x="158" y="107"/>
                  </a:lnTo>
                  <a:lnTo>
                    <a:pt x="165" y="103"/>
                  </a:lnTo>
                  <a:lnTo>
                    <a:pt x="171" y="99"/>
                  </a:lnTo>
                  <a:lnTo>
                    <a:pt x="179" y="95"/>
                  </a:lnTo>
                  <a:lnTo>
                    <a:pt x="184" y="93"/>
                  </a:lnTo>
                  <a:lnTo>
                    <a:pt x="188" y="93"/>
                  </a:lnTo>
                  <a:lnTo>
                    <a:pt x="194" y="92"/>
                  </a:lnTo>
                  <a:lnTo>
                    <a:pt x="202" y="90"/>
                  </a:lnTo>
                  <a:lnTo>
                    <a:pt x="207" y="88"/>
                  </a:lnTo>
                  <a:lnTo>
                    <a:pt x="213" y="84"/>
                  </a:lnTo>
                  <a:lnTo>
                    <a:pt x="221" y="82"/>
                  </a:lnTo>
                  <a:lnTo>
                    <a:pt x="228" y="80"/>
                  </a:lnTo>
                  <a:lnTo>
                    <a:pt x="236" y="78"/>
                  </a:lnTo>
                  <a:lnTo>
                    <a:pt x="245" y="76"/>
                  </a:lnTo>
                  <a:lnTo>
                    <a:pt x="253" y="74"/>
                  </a:lnTo>
                  <a:lnTo>
                    <a:pt x="262" y="72"/>
                  </a:lnTo>
                  <a:lnTo>
                    <a:pt x="272" y="71"/>
                  </a:lnTo>
                  <a:lnTo>
                    <a:pt x="280" y="67"/>
                  </a:lnTo>
                  <a:lnTo>
                    <a:pt x="291" y="65"/>
                  </a:lnTo>
                  <a:lnTo>
                    <a:pt x="300" y="63"/>
                  </a:lnTo>
                  <a:lnTo>
                    <a:pt x="310" y="61"/>
                  </a:lnTo>
                  <a:lnTo>
                    <a:pt x="319" y="59"/>
                  </a:lnTo>
                  <a:lnTo>
                    <a:pt x="331" y="55"/>
                  </a:lnTo>
                  <a:lnTo>
                    <a:pt x="342" y="55"/>
                  </a:lnTo>
                  <a:lnTo>
                    <a:pt x="352" y="52"/>
                  </a:lnTo>
                  <a:lnTo>
                    <a:pt x="363" y="50"/>
                  </a:lnTo>
                  <a:lnTo>
                    <a:pt x="375" y="48"/>
                  </a:lnTo>
                  <a:lnTo>
                    <a:pt x="388" y="46"/>
                  </a:lnTo>
                  <a:lnTo>
                    <a:pt x="399" y="42"/>
                  </a:lnTo>
                  <a:lnTo>
                    <a:pt x="411" y="40"/>
                  </a:lnTo>
                  <a:lnTo>
                    <a:pt x="424" y="40"/>
                  </a:lnTo>
                  <a:lnTo>
                    <a:pt x="435" y="38"/>
                  </a:lnTo>
                  <a:lnTo>
                    <a:pt x="449" y="36"/>
                  </a:lnTo>
                  <a:lnTo>
                    <a:pt x="460" y="33"/>
                  </a:lnTo>
                  <a:lnTo>
                    <a:pt x="473" y="31"/>
                  </a:lnTo>
                  <a:lnTo>
                    <a:pt x="485" y="29"/>
                  </a:lnTo>
                  <a:lnTo>
                    <a:pt x="498" y="27"/>
                  </a:lnTo>
                  <a:lnTo>
                    <a:pt x="512" y="25"/>
                  </a:lnTo>
                  <a:lnTo>
                    <a:pt x="525" y="23"/>
                  </a:lnTo>
                  <a:lnTo>
                    <a:pt x="538" y="21"/>
                  </a:lnTo>
                  <a:lnTo>
                    <a:pt x="550" y="19"/>
                  </a:lnTo>
                  <a:lnTo>
                    <a:pt x="563" y="19"/>
                  </a:lnTo>
                  <a:lnTo>
                    <a:pt x="576" y="17"/>
                  </a:lnTo>
                  <a:lnTo>
                    <a:pt x="589" y="15"/>
                  </a:lnTo>
                  <a:lnTo>
                    <a:pt x="603" y="14"/>
                  </a:lnTo>
                  <a:lnTo>
                    <a:pt x="616" y="14"/>
                  </a:lnTo>
                  <a:lnTo>
                    <a:pt x="629" y="12"/>
                  </a:lnTo>
                  <a:lnTo>
                    <a:pt x="643" y="10"/>
                  </a:lnTo>
                  <a:lnTo>
                    <a:pt x="656" y="10"/>
                  </a:lnTo>
                  <a:lnTo>
                    <a:pt x="669" y="8"/>
                  </a:lnTo>
                  <a:lnTo>
                    <a:pt x="681" y="6"/>
                  </a:lnTo>
                  <a:lnTo>
                    <a:pt x="694" y="6"/>
                  </a:lnTo>
                  <a:lnTo>
                    <a:pt x="707" y="4"/>
                  </a:lnTo>
                  <a:lnTo>
                    <a:pt x="721" y="2"/>
                  </a:lnTo>
                  <a:lnTo>
                    <a:pt x="734" y="2"/>
                  </a:lnTo>
                  <a:lnTo>
                    <a:pt x="747" y="2"/>
                  </a:lnTo>
                  <a:lnTo>
                    <a:pt x="759" y="2"/>
                  </a:lnTo>
                  <a:lnTo>
                    <a:pt x="770" y="0"/>
                  </a:lnTo>
                  <a:lnTo>
                    <a:pt x="783" y="0"/>
                  </a:lnTo>
                  <a:lnTo>
                    <a:pt x="795" y="0"/>
                  </a:lnTo>
                  <a:lnTo>
                    <a:pt x="806" y="0"/>
                  </a:lnTo>
                  <a:lnTo>
                    <a:pt x="818" y="0"/>
                  </a:lnTo>
                  <a:lnTo>
                    <a:pt x="829" y="0"/>
                  </a:lnTo>
                  <a:lnTo>
                    <a:pt x="842" y="2"/>
                  </a:lnTo>
                  <a:lnTo>
                    <a:pt x="907" y="14"/>
                  </a:lnTo>
                  <a:lnTo>
                    <a:pt x="905" y="14"/>
                  </a:lnTo>
                  <a:lnTo>
                    <a:pt x="899" y="14"/>
                  </a:lnTo>
                  <a:lnTo>
                    <a:pt x="896" y="14"/>
                  </a:lnTo>
                  <a:lnTo>
                    <a:pt x="892" y="14"/>
                  </a:lnTo>
                  <a:lnTo>
                    <a:pt x="886" y="15"/>
                  </a:lnTo>
                  <a:lnTo>
                    <a:pt x="882" y="15"/>
                  </a:lnTo>
                  <a:lnTo>
                    <a:pt x="875" y="15"/>
                  </a:lnTo>
                  <a:lnTo>
                    <a:pt x="869" y="17"/>
                  </a:lnTo>
                  <a:lnTo>
                    <a:pt x="861" y="17"/>
                  </a:lnTo>
                  <a:lnTo>
                    <a:pt x="854" y="17"/>
                  </a:lnTo>
                  <a:lnTo>
                    <a:pt x="844" y="17"/>
                  </a:lnTo>
                  <a:lnTo>
                    <a:pt x="837" y="19"/>
                  </a:lnTo>
                  <a:lnTo>
                    <a:pt x="825" y="21"/>
                  </a:lnTo>
                  <a:lnTo>
                    <a:pt x="818" y="21"/>
                  </a:lnTo>
                  <a:lnTo>
                    <a:pt x="804" y="21"/>
                  </a:lnTo>
                  <a:lnTo>
                    <a:pt x="795" y="23"/>
                  </a:lnTo>
                  <a:lnTo>
                    <a:pt x="783" y="25"/>
                  </a:lnTo>
                  <a:lnTo>
                    <a:pt x="772" y="27"/>
                  </a:lnTo>
                  <a:lnTo>
                    <a:pt x="759" y="27"/>
                  </a:lnTo>
                  <a:lnTo>
                    <a:pt x="747" y="29"/>
                  </a:lnTo>
                  <a:lnTo>
                    <a:pt x="734" y="29"/>
                  </a:lnTo>
                  <a:lnTo>
                    <a:pt x="721" y="33"/>
                  </a:lnTo>
                  <a:lnTo>
                    <a:pt x="707" y="33"/>
                  </a:lnTo>
                  <a:lnTo>
                    <a:pt x="692" y="34"/>
                  </a:lnTo>
                  <a:lnTo>
                    <a:pt x="679" y="36"/>
                  </a:lnTo>
                  <a:lnTo>
                    <a:pt x="666" y="38"/>
                  </a:lnTo>
                  <a:lnTo>
                    <a:pt x="650" y="40"/>
                  </a:lnTo>
                  <a:lnTo>
                    <a:pt x="637" y="42"/>
                  </a:lnTo>
                  <a:lnTo>
                    <a:pt x="622" y="46"/>
                  </a:lnTo>
                  <a:lnTo>
                    <a:pt x="608" y="48"/>
                  </a:lnTo>
                  <a:lnTo>
                    <a:pt x="593" y="50"/>
                  </a:lnTo>
                  <a:lnTo>
                    <a:pt x="578" y="52"/>
                  </a:lnTo>
                  <a:lnTo>
                    <a:pt x="563" y="53"/>
                  </a:lnTo>
                  <a:lnTo>
                    <a:pt x="548" y="55"/>
                  </a:lnTo>
                  <a:lnTo>
                    <a:pt x="532" y="59"/>
                  </a:lnTo>
                  <a:lnTo>
                    <a:pt x="519" y="61"/>
                  </a:lnTo>
                  <a:lnTo>
                    <a:pt x="504" y="63"/>
                  </a:lnTo>
                  <a:lnTo>
                    <a:pt x="489" y="67"/>
                  </a:lnTo>
                  <a:lnTo>
                    <a:pt x="473" y="69"/>
                  </a:lnTo>
                  <a:lnTo>
                    <a:pt x="458" y="71"/>
                  </a:lnTo>
                  <a:lnTo>
                    <a:pt x="443" y="74"/>
                  </a:lnTo>
                  <a:lnTo>
                    <a:pt x="430" y="76"/>
                  </a:lnTo>
                  <a:lnTo>
                    <a:pt x="415" y="80"/>
                  </a:lnTo>
                  <a:lnTo>
                    <a:pt x="401" y="82"/>
                  </a:lnTo>
                  <a:lnTo>
                    <a:pt x="386" y="86"/>
                  </a:lnTo>
                  <a:lnTo>
                    <a:pt x="375" y="90"/>
                  </a:lnTo>
                  <a:lnTo>
                    <a:pt x="359" y="93"/>
                  </a:lnTo>
                  <a:lnTo>
                    <a:pt x="348" y="95"/>
                  </a:lnTo>
                  <a:lnTo>
                    <a:pt x="335" y="99"/>
                  </a:lnTo>
                  <a:lnTo>
                    <a:pt x="323" y="103"/>
                  </a:lnTo>
                  <a:lnTo>
                    <a:pt x="310" y="107"/>
                  </a:lnTo>
                  <a:lnTo>
                    <a:pt x="299" y="111"/>
                  </a:lnTo>
                  <a:lnTo>
                    <a:pt x="287" y="114"/>
                  </a:lnTo>
                  <a:lnTo>
                    <a:pt x="278" y="118"/>
                  </a:lnTo>
                  <a:lnTo>
                    <a:pt x="266" y="122"/>
                  </a:lnTo>
                  <a:lnTo>
                    <a:pt x="257" y="126"/>
                  </a:lnTo>
                  <a:lnTo>
                    <a:pt x="245" y="130"/>
                  </a:lnTo>
                  <a:lnTo>
                    <a:pt x="238" y="133"/>
                  </a:lnTo>
                  <a:lnTo>
                    <a:pt x="228" y="137"/>
                  </a:lnTo>
                  <a:lnTo>
                    <a:pt x="221" y="143"/>
                  </a:lnTo>
                  <a:lnTo>
                    <a:pt x="213" y="147"/>
                  </a:lnTo>
                  <a:lnTo>
                    <a:pt x="207" y="150"/>
                  </a:lnTo>
                  <a:lnTo>
                    <a:pt x="205" y="154"/>
                  </a:lnTo>
                  <a:lnTo>
                    <a:pt x="202" y="160"/>
                  </a:lnTo>
                  <a:lnTo>
                    <a:pt x="200" y="168"/>
                  </a:lnTo>
                  <a:lnTo>
                    <a:pt x="196" y="169"/>
                  </a:lnTo>
                  <a:lnTo>
                    <a:pt x="194" y="175"/>
                  </a:lnTo>
                  <a:lnTo>
                    <a:pt x="192" y="181"/>
                  </a:lnTo>
                  <a:lnTo>
                    <a:pt x="188" y="187"/>
                  </a:lnTo>
                  <a:lnTo>
                    <a:pt x="186" y="190"/>
                  </a:lnTo>
                  <a:lnTo>
                    <a:pt x="184" y="198"/>
                  </a:lnTo>
                  <a:lnTo>
                    <a:pt x="183" y="206"/>
                  </a:lnTo>
                  <a:lnTo>
                    <a:pt x="181" y="213"/>
                  </a:lnTo>
                  <a:lnTo>
                    <a:pt x="177" y="221"/>
                  </a:lnTo>
                  <a:lnTo>
                    <a:pt x="175" y="228"/>
                  </a:lnTo>
                  <a:lnTo>
                    <a:pt x="171" y="236"/>
                  </a:lnTo>
                  <a:lnTo>
                    <a:pt x="169" y="246"/>
                  </a:lnTo>
                  <a:lnTo>
                    <a:pt x="167" y="249"/>
                  </a:lnTo>
                  <a:lnTo>
                    <a:pt x="167" y="253"/>
                  </a:lnTo>
                  <a:lnTo>
                    <a:pt x="165" y="259"/>
                  </a:lnTo>
                  <a:lnTo>
                    <a:pt x="164" y="263"/>
                  </a:lnTo>
                  <a:lnTo>
                    <a:pt x="164" y="268"/>
                  </a:lnTo>
                  <a:lnTo>
                    <a:pt x="164" y="272"/>
                  </a:lnTo>
                  <a:lnTo>
                    <a:pt x="162" y="278"/>
                  </a:lnTo>
                  <a:lnTo>
                    <a:pt x="162" y="284"/>
                  </a:lnTo>
                  <a:lnTo>
                    <a:pt x="160" y="289"/>
                  </a:lnTo>
                  <a:lnTo>
                    <a:pt x="160" y="293"/>
                  </a:lnTo>
                  <a:lnTo>
                    <a:pt x="158" y="299"/>
                  </a:lnTo>
                  <a:lnTo>
                    <a:pt x="158" y="304"/>
                  </a:lnTo>
                  <a:lnTo>
                    <a:pt x="156" y="310"/>
                  </a:lnTo>
                  <a:lnTo>
                    <a:pt x="156" y="316"/>
                  </a:lnTo>
                  <a:lnTo>
                    <a:pt x="156" y="322"/>
                  </a:lnTo>
                  <a:lnTo>
                    <a:pt x="156" y="329"/>
                  </a:lnTo>
                  <a:lnTo>
                    <a:pt x="156" y="333"/>
                  </a:lnTo>
                  <a:lnTo>
                    <a:pt x="156" y="341"/>
                  </a:lnTo>
                  <a:lnTo>
                    <a:pt x="156" y="346"/>
                  </a:lnTo>
                  <a:lnTo>
                    <a:pt x="156" y="352"/>
                  </a:lnTo>
                  <a:lnTo>
                    <a:pt x="156" y="358"/>
                  </a:lnTo>
                  <a:lnTo>
                    <a:pt x="156" y="365"/>
                  </a:lnTo>
                  <a:lnTo>
                    <a:pt x="156" y="371"/>
                  </a:lnTo>
                  <a:lnTo>
                    <a:pt x="156" y="379"/>
                  </a:lnTo>
                  <a:lnTo>
                    <a:pt x="156" y="428"/>
                  </a:lnTo>
                  <a:close/>
                </a:path>
              </a:pathLst>
            </a:custGeom>
            <a:solidFill>
              <a:srgbClr val="8A9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8"/>
            <p:cNvSpPr>
              <a:spLocks/>
            </p:cNvSpPr>
            <p:nvPr/>
          </p:nvSpPr>
          <p:spPr bwMode="auto">
            <a:xfrm>
              <a:off x="2765" y="2182"/>
              <a:ext cx="118" cy="206"/>
            </a:xfrm>
            <a:custGeom>
              <a:avLst/>
              <a:gdLst>
                <a:gd name="T0" fmla="*/ 0 w 236"/>
                <a:gd name="T1" fmla="*/ 1 h 412"/>
                <a:gd name="T2" fmla="*/ 0 w 236"/>
                <a:gd name="T3" fmla="*/ 1 h 412"/>
                <a:gd name="T4" fmla="*/ 0 w 236"/>
                <a:gd name="T5" fmla="*/ 1 h 412"/>
                <a:gd name="T6" fmla="*/ 0 w 236"/>
                <a:gd name="T7" fmla="*/ 1 h 412"/>
                <a:gd name="T8" fmla="*/ 0 w 236"/>
                <a:gd name="T9" fmla="*/ 1 h 412"/>
                <a:gd name="T10" fmla="*/ 0 w 236"/>
                <a:gd name="T11" fmla="*/ 1 h 412"/>
                <a:gd name="T12" fmla="*/ 0 w 236"/>
                <a:gd name="T13" fmla="*/ 1 h 412"/>
                <a:gd name="T14" fmla="*/ 0 w 236"/>
                <a:gd name="T15" fmla="*/ 1 h 412"/>
                <a:gd name="T16" fmla="*/ 1 w 236"/>
                <a:gd name="T17" fmla="*/ 1 h 412"/>
                <a:gd name="T18" fmla="*/ 1 w 236"/>
                <a:gd name="T19" fmla="*/ 1 h 412"/>
                <a:gd name="T20" fmla="*/ 1 w 236"/>
                <a:gd name="T21" fmla="*/ 1 h 412"/>
                <a:gd name="T22" fmla="*/ 1 w 236"/>
                <a:gd name="T23" fmla="*/ 1 h 412"/>
                <a:gd name="T24" fmla="*/ 1 w 236"/>
                <a:gd name="T25" fmla="*/ 1 h 412"/>
                <a:gd name="T26" fmla="*/ 1 w 236"/>
                <a:gd name="T27" fmla="*/ 1 h 412"/>
                <a:gd name="T28" fmla="*/ 1 w 236"/>
                <a:gd name="T29" fmla="*/ 1 h 412"/>
                <a:gd name="T30" fmla="*/ 1 w 236"/>
                <a:gd name="T31" fmla="*/ 1 h 412"/>
                <a:gd name="T32" fmla="*/ 1 w 236"/>
                <a:gd name="T33" fmla="*/ 1 h 412"/>
                <a:gd name="T34" fmla="*/ 1 w 236"/>
                <a:gd name="T35" fmla="*/ 1 h 412"/>
                <a:gd name="T36" fmla="*/ 1 w 236"/>
                <a:gd name="T37" fmla="*/ 1 h 412"/>
                <a:gd name="T38" fmla="*/ 1 w 236"/>
                <a:gd name="T39" fmla="*/ 1 h 412"/>
                <a:gd name="T40" fmla="*/ 1 w 236"/>
                <a:gd name="T41" fmla="*/ 1 h 412"/>
                <a:gd name="T42" fmla="*/ 1 w 236"/>
                <a:gd name="T43" fmla="*/ 1 h 412"/>
                <a:gd name="T44" fmla="*/ 1 w 236"/>
                <a:gd name="T45" fmla="*/ 1 h 412"/>
                <a:gd name="T46" fmla="*/ 1 w 236"/>
                <a:gd name="T47" fmla="*/ 1 h 412"/>
                <a:gd name="T48" fmla="*/ 1 w 236"/>
                <a:gd name="T49" fmla="*/ 1 h 412"/>
                <a:gd name="T50" fmla="*/ 1 w 236"/>
                <a:gd name="T51" fmla="*/ 1 h 412"/>
                <a:gd name="T52" fmla="*/ 1 w 236"/>
                <a:gd name="T53" fmla="*/ 0 h 412"/>
                <a:gd name="T54" fmla="*/ 1 w 236"/>
                <a:gd name="T55" fmla="*/ 0 h 412"/>
                <a:gd name="T56" fmla="*/ 1 w 236"/>
                <a:gd name="T57" fmla="*/ 1 h 412"/>
                <a:gd name="T58" fmla="*/ 1 w 236"/>
                <a:gd name="T59" fmla="*/ 1 h 412"/>
                <a:gd name="T60" fmla="*/ 1 w 236"/>
                <a:gd name="T61" fmla="*/ 1 h 412"/>
                <a:gd name="T62" fmla="*/ 1 w 236"/>
                <a:gd name="T63" fmla="*/ 1 h 412"/>
                <a:gd name="T64" fmla="*/ 1 w 236"/>
                <a:gd name="T65" fmla="*/ 1 h 412"/>
                <a:gd name="T66" fmla="*/ 1 w 236"/>
                <a:gd name="T67" fmla="*/ 1 h 412"/>
                <a:gd name="T68" fmla="*/ 1 w 236"/>
                <a:gd name="T69" fmla="*/ 1 h 412"/>
                <a:gd name="T70" fmla="*/ 1 w 236"/>
                <a:gd name="T71" fmla="*/ 1 h 412"/>
                <a:gd name="T72" fmla="*/ 1 w 236"/>
                <a:gd name="T73" fmla="*/ 1 h 412"/>
                <a:gd name="T74" fmla="*/ 1 w 236"/>
                <a:gd name="T75" fmla="*/ 1 h 412"/>
                <a:gd name="T76" fmla="*/ 1 w 236"/>
                <a:gd name="T77" fmla="*/ 1 h 412"/>
                <a:gd name="T78" fmla="*/ 1 w 236"/>
                <a:gd name="T79" fmla="*/ 1 h 412"/>
                <a:gd name="T80" fmla="*/ 1 w 236"/>
                <a:gd name="T81" fmla="*/ 1 h 412"/>
                <a:gd name="T82" fmla="*/ 1 w 236"/>
                <a:gd name="T83" fmla="*/ 1 h 412"/>
                <a:gd name="T84" fmla="*/ 1 w 236"/>
                <a:gd name="T85" fmla="*/ 1 h 412"/>
                <a:gd name="T86" fmla="*/ 1 w 236"/>
                <a:gd name="T87" fmla="*/ 1 h 412"/>
                <a:gd name="T88" fmla="*/ 1 w 236"/>
                <a:gd name="T89" fmla="*/ 1 h 412"/>
                <a:gd name="T90" fmla="*/ 1 w 236"/>
                <a:gd name="T91" fmla="*/ 1 h 412"/>
                <a:gd name="T92" fmla="*/ 1 w 236"/>
                <a:gd name="T93" fmla="*/ 1 h 412"/>
                <a:gd name="T94" fmla="*/ 1 w 236"/>
                <a:gd name="T95" fmla="*/ 1 h 412"/>
                <a:gd name="T96" fmla="*/ 1 w 236"/>
                <a:gd name="T97" fmla="*/ 1 h 412"/>
                <a:gd name="T98" fmla="*/ 1 w 236"/>
                <a:gd name="T99" fmla="*/ 1 h 412"/>
                <a:gd name="T100" fmla="*/ 1 w 236"/>
                <a:gd name="T101" fmla="*/ 1 h 412"/>
                <a:gd name="T102" fmla="*/ 1 w 236"/>
                <a:gd name="T103" fmla="*/ 1 h 412"/>
                <a:gd name="T104" fmla="*/ 1 w 236"/>
                <a:gd name="T105" fmla="*/ 1 h 412"/>
                <a:gd name="T106" fmla="*/ 1 w 236"/>
                <a:gd name="T107" fmla="*/ 1 h 412"/>
                <a:gd name="T108" fmla="*/ 1 w 236"/>
                <a:gd name="T109" fmla="*/ 1 h 412"/>
                <a:gd name="T110" fmla="*/ 1 w 236"/>
                <a:gd name="T111" fmla="*/ 1 h 4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6" h="412">
                  <a:moveTo>
                    <a:pt x="19" y="412"/>
                  </a:moveTo>
                  <a:lnTo>
                    <a:pt x="0" y="395"/>
                  </a:lnTo>
                  <a:lnTo>
                    <a:pt x="0" y="393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4"/>
                  </a:lnTo>
                  <a:lnTo>
                    <a:pt x="0" y="367"/>
                  </a:lnTo>
                  <a:lnTo>
                    <a:pt x="0" y="361"/>
                  </a:lnTo>
                  <a:lnTo>
                    <a:pt x="0" y="357"/>
                  </a:lnTo>
                  <a:lnTo>
                    <a:pt x="0" y="352"/>
                  </a:lnTo>
                  <a:lnTo>
                    <a:pt x="0" y="348"/>
                  </a:lnTo>
                  <a:lnTo>
                    <a:pt x="0" y="342"/>
                  </a:lnTo>
                  <a:lnTo>
                    <a:pt x="0" y="336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0" y="317"/>
                  </a:lnTo>
                  <a:lnTo>
                    <a:pt x="0" y="312"/>
                  </a:lnTo>
                  <a:lnTo>
                    <a:pt x="0" y="304"/>
                  </a:lnTo>
                  <a:lnTo>
                    <a:pt x="0" y="298"/>
                  </a:lnTo>
                  <a:lnTo>
                    <a:pt x="0" y="291"/>
                  </a:lnTo>
                  <a:lnTo>
                    <a:pt x="0" y="285"/>
                  </a:lnTo>
                  <a:lnTo>
                    <a:pt x="0" y="277"/>
                  </a:lnTo>
                  <a:lnTo>
                    <a:pt x="0" y="270"/>
                  </a:lnTo>
                  <a:lnTo>
                    <a:pt x="0" y="264"/>
                  </a:lnTo>
                  <a:lnTo>
                    <a:pt x="2" y="256"/>
                  </a:lnTo>
                  <a:lnTo>
                    <a:pt x="2" y="249"/>
                  </a:lnTo>
                  <a:lnTo>
                    <a:pt x="2" y="241"/>
                  </a:lnTo>
                  <a:lnTo>
                    <a:pt x="2" y="234"/>
                  </a:lnTo>
                  <a:lnTo>
                    <a:pt x="2" y="226"/>
                  </a:lnTo>
                  <a:lnTo>
                    <a:pt x="2" y="218"/>
                  </a:lnTo>
                  <a:lnTo>
                    <a:pt x="4" y="211"/>
                  </a:lnTo>
                  <a:lnTo>
                    <a:pt x="4" y="203"/>
                  </a:lnTo>
                  <a:lnTo>
                    <a:pt x="4" y="196"/>
                  </a:lnTo>
                  <a:lnTo>
                    <a:pt x="4" y="188"/>
                  </a:lnTo>
                  <a:lnTo>
                    <a:pt x="6" y="182"/>
                  </a:lnTo>
                  <a:lnTo>
                    <a:pt x="6" y="175"/>
                  </a:lnTo>
                  <a:lnTo>
                    <a:pt x="6" y="167"/>
                  </a:lnTo>
                  <a:lnTo>
                    <a:pt x="7" y="159"/>
                  </a:lnTo>
                  <a:lnTo>
                    <a:pt x="7" y="154"/>
                  </a:lnTo>
                  <a:lnTo>
                    <a:pt x="7" y="146"/>
                  </a:lnTo>
                  <a:lnTo>
                    <a:pt x="7" y="140"/>
                  </a:lnTo>
                  <a:lnTo>
                    <a:pt x="9" y="133"/>
                  </a:lnTo>
                  <a:lnTo>
                    <a:pt x="9" y="127"/>
                  </a:lnTo>
                  <a:lnTo>
                    <a:pt x="9" y="121"/>
                  </a:lnTo>
                  <a:lnTo>
                    <a:pt x="11" y="116"/>
                  </a:lnTo>
                  <a:lnTo>
                    <a:pt x="11" y="108"/>
                  </a:lnTo>
                  <a:lnTo>
                    <a:pt x="13" y="102"/>
                  </a:lnTo>
                  <a:lnTo>
                    <a:pt x="13" y="97"/>
                  </a:lnTo>
                  <a:lnTo>
                    <a:pt x="15" y="93"/>
                  </a:lnTo>
                  <a:lnTo>
                    <a:pt x="15" y="87"/>
                  </a:lnTo>
                  <a:lnTo>
                    <a:pt x="17" y="83"/>
                  </a:lnTo>
                  <a:lnTo>
                    <a:pt x="17" y="78"/>
                  </a:lnTo>
                  <a:lnTo>
                    <a:pt x="19" y="74"/>
                  </a:lnTo>
                  <a:lnTo>
                    <a:pt x="19" y="70"/>
                  </a:lnTo>
                  <a:lnTo>
                    <a:pt x="21" y="66"/>
                  </a:lnTo>
                  <a:lnTo>
                    <a:pt x="25" y="61"/>
                  </a:lnTo>
                  <a:lnTo>
                    <a:pt x="26" y="57"/>
                  </a:lnTo>
                  <a:lnTo>
                    <a:pt x="32" y="49"/>
                  </a:lnTo>
                  <a:lnTo>
                    <a:pt x="42" y="42"/>
                  </a:lnTo>
                  <a:lnTo>
                    <a:pt x="45" y="38"/>
                  </a:lnTo>
                  <a:lnTo>
                    <a:pt x="49" y="34"/>
                  </a:lnTo>
                  <a:lnTo>
                    <a:pt x="55" y="32"/>
                  </a:lnTo>
                  <a:lnTo>
                    <a:pt x="61" y="30"/>
                  </a:lnTo>
                  <a:lnTo>
                    <a:pt x="64" y="26"/>
                  </a:lnTo>
                  <a:lnTo>
                    <a:pt x="70" y="24"/>
                  </a:lnTo>
                  <a:lnTo>
                    <a:pt x="76" y="21"/>
                  </a:lnTo>
                  <a:lnTo>
                    <a:pt x="83" y="19"/>
                  </a:lnTo>
                  <a:lnTo>
                    <a:pt x="89" y="17"/>
                  </a:lnTo>
                  <a:lnTo>
                    <a:pt x="95" y="15"/>
                  </a:lnTo>
                  <a:lnTo>
                    <a:pt x="101" y="13"/>
                  </a:lnTo>
                  <a:lnTo>
                    <a:pt x="106" y="13"/>
                  </a:lnTo>
                  <a:lnTo>
                    <a:pt x="112" y="9"/>
                  </a:lnTo>
                  <a:lnTo>
                    <a:pt x="118" y="7"/>
                  </a:lnTo>
                  <a:lnTo>
                    <a:pt x="122" y="5"/>
                  </a:lnTo>
                  <a:lnTo>
                    <a:pt x="127" y="5"/>
                  </a:lnTo>
                  <a:lnTo>
                    <a:pt x="133" y="4"/>
                  </a:lnTo>
                  <a:lnTo>
                    <a:pt x="137" y="4"/>
                  </a:lnTo>
                  <a:lnTo>
                    <a:pt x="141" y="2"/>
                  </a:lnTo>
                  <a:lnTo>
                    <a:pt x="146" y="2"/>
                  </a:lnTo>
                  <a:lnTo>
                    <a:pt x="152" y="0"/>
                  </a:lnTo>
                  <a:lnTo>
                    <a:pt x="160" y="0"/>
                  </a:lnTo>
                  <a:lnTo>
                    <a:pt x="163" y="0"/>
                  </a:lnTo>
                  <a:lnTo>
                    <a:pt x="165" y="0"/>
                  </a:lnTo>
                  <a:lnTo>
                    <a:pt x="236" y="13"/>
                  </a:lnTo>
                  <a:lnTo>
                    <a:pt x="234" y="13"/>
                  </a:lnTo>
                  <a:lnTo>
                    <a:pt x="230" y="13"/>
                  </a:lnTo>
                  <a:lnTo>
                    <a:pt x="226" y="13"/>
                  </a:lnTo>
                  <a:lnTo>
                    <a:pt x="222" y="15"/>
                  </a:lnTo>
                  <a:lnTo>
                    <a:pt x="217" y="15"/>
                  </a:lnTo>
                  <a:lnTo>
                    <a:pt x="213" y="17"/>
                  </a:lnTo>
                  <a:lnTo>
                    <a:pt x="205" y="19"/>
                  </a:lnTo>
                  <a:lnTo>
                    <a:pt x="199" y="19"/>
                  </a:lnTo>
                  <a:lnTo>
                    <a:pt x="194" y="21"/>
                  </a:lnTo>
                  <a:lnTo>
                    <a:pt x="188" y="24"/>
                  </a:lnTo>
                  <a:lnTo>
                    <a:pt x="180" y="24"/>
                  </a:lnTo>
                  <a:lnTo>
                    <a:pt x="173" y="28"/>
                  </a:lnTo>
                  <a:lnTo>
                    <a:pt x="165" y="32"/>
                  </a:lnTo>
                  <a:lnTo>
                    <a:pt x="160" y="34"/>
                  </a:lnTo>
                  <a:lnTo>
                    <a:pt x="150" y="38"/>
                  </a:lnTo>
                  <a:lnTo>
                    <a:pt x="142" y="40"/>
                  </a:lnTo>
                  <a:lnTo>
                    <a:pt x="135" y="43"/>
                  </a:lnTo>
                  <a:lnTo>
                    <a:pt x="127" y="47"/>
                  </a:lnTo>
                  <a:lnTo>
                    <a:pt x="120" y="51"/>
                  </a:lnTo>
                  <a:lnTo>
                    <a:pt x="112" y="57"/>
                  </a:lnTo>
                  <a:lnTo>
                    <a:pt x="104" y="61"/>
                  </a:lnTo>
                  <a:lnTo>
                    <a:pt x="97" y="66"/>
                  </a:lnTo>
                  <a:lnTo>
                    <a:pt x="91" y="70"/>
                  </a:lnTo>
                  <a:lnTo>
                    <a:pt x="83" y="76"/>
                  </a:lnTo>
                  <a:lnTo>
                    <a:pt x="76" y="82"/>
                  </a:lnTo>
                  <a:lnTo>
                    <a:pt x="72" y="87"/>
                  </a:lnTo>
                  <a:lnTo>
                    <a:pt x="66" y="93"/>
                  </a:lnTo>
                  <a:lnTo>
                    <a:pt x="63" y="101"/>
                  </a:lnTo>
                  <a:lnTo>
                    <a:pt x="57" y="108"/>
                  </a:lnTo>
                  <a:lnTo>
                    <a:pt x="55" y="116"/>
                  </a:lnTo>
                  <a:lnTo>
                    <a:pt x="51" y="121"/>
                  </a:lnTo>
                  <a:lnTo>
                    <a:pt x="47" y="129"/>
                  </a:lnTo>
                  <a:lnTo>
                    <a:pt x="45" y="135"/>
                  </a:lnTo>
                  <a:lnTo>
                    <a:pt x="45" y="139"/>
                  </a:lnTo>
                  <a:lnTo>
                    <a:pt x="44" y="144"/>
                  </a:lnTo>
                  <a:lnTo>
                    <a:pt x="42" y="148"/>
                  </a:lnTo>
                  <a:lnTo>
                    <a:pt x="40" y="154"/>
                  </a:lnTo>
                  <a:lnTo>
                    <a:pt x="38" y="159"/>
                  </a:lnTo>
                  <a:lnTo>
                    <a:pt x="38" y="163"/>
                  </a:lnTo>
                  <a:lnTo>
                    <a:pt x="36" y="169"/>
                  </a:lnTo>
                  <a:lnTo>
                    <a:pt x="34" y="175"/>
                  </a:lnTo>
                  <a:lnTo>
                    <a:pt x="34" y="180"/>
                  </a:lnTo>
                  <a:lnTo>
                    <a:pt x="32" y="186"/>
                  </a:lnTo>
                  <a:lnTo>
                    <a:pt x="32" y="194"/>
                  </a:lnTo>
                  <a:lnTo>
                    <a:pt x="32" y="198"/>
                  </a:lnTo>
                  <a:lnTo>
                    <a:pt x="30" y="205"/>
                  </a:lnTo>
                  <a:lnTo>
                    <a:pt x="30" y="211"/>
                  </a:lnTo>
                  <a:lnTo>
                    <a:pt x="28" y="217"/>
                  </a:lnTo>
                  <a:lnTo>
                    <a:pt x="28" y="222"/>
                  </a:lnTo>
                  <a:lnTo>
                    <a:pt x="26" y="230"/>
                  </a:lnTo>
                  <a:lnTo>
                    <a:pt x="26" y="236"/>
                  </a:lnTo>
                  <a:lnTo>
                    <a:pt x="26" y="241"/>
                  </a:lnTo>
                  <a:lnTo>
                    <a:pt x="26" y="247"/>
                  </a:lnTo>
                  <a:lnTo>
                    <a:pt x="25" y="255"/>
                  </a:lnTo>
                  <a:lnTo>
                    <a:pt x="25" y="260"/>
                  </a:lnTo>
                  <a:lnTo>
                    <a:pt x="25" y="266"/>
                  </a:lnTo>
                  <a:lnTo>
                    <a:pt x="23" y="272"/>
                  </a:lnTo>
                  <a:lnTo>
                    <a:pt x="23" y="279"/>
                  </a:lnTo>
                  <a:lnTo>
                    <a:pt x="23" y="285"/>
                  </a:lnTo>
                  <a:lnTo>
                    <a:pt x="23" y="291"/>
                  </a:lnTo>
                  <a:lnTo>
                    <a:pt x="21" y="296"/>
                  </a:lnTo>
                  <a:lnTo>
                    <a:pt x="21" y="302"/>
                  </a:lnTo>
                  <a:lnTo>
                    <a:pt x="19" y="308"/>
                  </a:lnTo>
                  <a:lnTo>
                    <a:pt x="19" y="314"/>
                  </a:lnTo>
                  <a:lnTo>
                    <a:pt x="19" y="319"/>
                  </a:lnTo>
                  <a:lnTo>
                    <a:pt x="19" y="325"/>
                  </a:lnTo>
                  <a:lnTo>
                    <a:pt x="19" y="331"/>
                  </a:lnTo>
                  <a:lnTo>
                    <a:pt x="19" y="336"/>
                  </a:lnTo>
                  <a:lnTo>
                    <a:pt x="19" y="342"/>
                  </a:lnTo>
                  <a:lnTo>
                    <a:pt x="19" y="346"/>
                  </a:lnTo>
                  <a:lnTo>
                    <a:pt x="19" y="352"/>
                  </a:lnTo>
                  <a:lnTo>
                    <a:pt x="19" y="357"/>
                  </a:lnTo>
                  <a:lnTo>
                    <a:pt x="19" y="361"/>
                  </a:lnTo>
                  <a:lnTo>
                    <a:pt x="19" y="367"/>
                  </a:lnTo>
                  <a:lnTo>
                    <a:pt x="19" y="371"/>
                  </a:lnTo>
                  <a:lnTo>
                    <a:pt x="19" y="376"/>
                  </a:lnTo>
                  <a:lnTo>
                    <a:pt x="19" y="382"/>
                  </a:lnTo>
                  <a:lnTo>
                    <a:pt x="19" y="390"/>
                  </a:lnTo>
                  <a:lnTo>
                    <a:pt x="19" y="397"/>
                  </a:lnTo>
                  <a:lnTo>
                    <a:pt x="19" y="403"/>
                  </a:lnTo>
                  <a:lnTo>
                    <a:pt x="19" y="409"/>
                  </a:lnTo>
                  <a:lnTo>
                    <a:pt x="19" y="412"/>
                  </a:lnTo>
                  <a:close/>
                </a:path>
              </a:pathLst>
            </a:custGeom>
            <a:solidFill>
              <a:srgbClr val="8A9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99"/>
            <p:cNvSpPr>
              <a:spLocks/>
            </p:cNvSpPr>
            <p:nvPr/>
          </p:nvSpPr>
          <p:spPr bwMode="auto">
            <a:xfrm>
              <a:off x="2923" y="2069"/>
              <a:ext cx="43" cy="148"/>
            </a:xfrm>
            <a:custGeom>
              <a:avLst/>
              <a:gdLst>
                <a:gd name="T0" fmla="*/ 0 w 88"/>
                <a:gd name="T1" fmla="*/ 0 h 297"/>
                <a:gd name="T2" fmla="*/ 0 w 88"/>
                <a:gd name="T3" fmla="*/ 0 h 297"/>
                <a:gd name="T4" fmla="*/ 0 w 88"/>
                <a:gd name="T5" fmla="*/ 0 h 297"/>
                <a:gd name="T6" fmla="*/ 0 w 88"/>
                <a:gd name="T7" fmla="*/ 0 h 297"/>
                <a:gd name="T8" fmla="*/ 0 w 88"/>
                <a:gd name="T9" fmla="*/ 0 h 297"/>
                <a:gd name="T10" fmla="*/ 0 w 88"/>
                <a:gd name="T11" fmla="*/ 0 h 297"/>
                <a:gd name="T12" fmla="*/ 0 w 88"/>
                <a:gd name="T13" fmla="*/ 0 h 297"/>
                <a:gd name="T14" fmla="*/ 0 w 88"/>
                <a:gd name="T15" fmla="*/ 0 h 297"/>
                <a:gd name="T16" fmla="*/ 0 w 88"/>
                <a:gd name="T17" fmla="*/ 0 h 297"/>
                <a:gd name="T18" fmla="*/ 0 w 88"/>
                <a:gd name="T19" fmla="*/ 0 h 297"/>
                <a:gd name="T20" fmla="*/ 0 w 88"/>
                <a:gd name="T21" fmla="*/ 0 h 297"/>
                <a:gd name="T22" fmla="*/ 0 w 88"/>
                <a:gd name="T23" fmla="*/ 0 h 297"/>
                <a:gd name="T24" fmla="*/ 0 w 88"/>
                <a:gd name="T25" fmla="*/ 0 h 297"/>
                <a:gd name="T26" fmla="*/ 0 w 88"/>
                <a:gd name="T27" fmla="*/ 0 h 297"/>
                <a:gd name="T28" fmla="*/ 0 w 88"/>
                <a:gd name="T29" fmla="*/ 0 h 297"/>
                <a:gd name="T30" fmla="*/ 0 w 88"/>
                <a:gd name="T31" fmla="*/ 0 h 297"/>
                <a:gd name="T32" fmla="*/ 0 w 88"/>
                <a:gd name="T33" fmla="*/ 0 h 297"/>
                <a:gd name="T34" fmla="*/ 0 w 88"/>
                <a:gd name="T35" fmla="*/ 0 h 297"/>
                <a:gd name="T36" fmla="*/ 0 w 88"/>
                <a:gd name="T37" fmla="*/ 0 h 297"/>
                <a:gd name="T38" fmla="*/ 0 w 88"/>
                <a:gd name="T39" fmla="*/ 0 h 297"/>
                <a:gd name="T40" fmla="*/ 0 w 88"/>
                <a:gd name="T41" fmla="*/ 0 h 297"/>
                <a:gd name="T42" fmla="*/ 0 w 88"/>
                <a:gd name="T43" fmla="*/ 0 h 297"/>
                <a:gd name="T44" fmla="*/ 0 w 88"/>
                <a:gd name="T45" fmla="*/ 0 h 297"/>
                <a:gd name="T46" fmla="*/ 0 w 88"/>
                <a:gd name="T47" fmla="*/ 0 h 297"/>
                <a:gd name="T48" fmla="*/ 0 w 88"/>
                <a:gd name="T49" fmla="*/ 0 h 297"/>
                <a:gd name="T50" fmla="*/ 0 w 88"/>
                <a:gd name="T51" fmla="*/ 0 h 297"/>
                <a:gd name="T52" fmla="*/ 0 w 88"/>
                <a:gd name="T53" fmla="*/ 0 h 297"/>
                <a:gd name="T54" fmla="*/ 0 w 88"/>
                <a:gd name="T55" fmla="*/ 0 h 297"/>
                <a:gd name="T56" fmla="*/ 0 w 88"/>
                <a:gd name="T57" fmla="*/ 0 h 297"/>
                <a:gd name="T58" fmla="*/ 0 w 88"/>
                <a:gd name="T59" fmla="*/ 0 h 297"/>
                <a:gd name="T60" fmla="*/ 0 w 88"/>
                <a:gd name="T61" fmla="*/ 0 h 297"/>
                <a:gd name="T62" fmla="*/ 0 w 88"/>
                <a:gd name="T63" fmla="*/ 0 h 297"/>
                <a:gd name="T64" fmla="*/ 0 w 88"/>
                <a:gd name="T65" fmla="*/ 0 h 297"/>
                <a:gd name="T66" fmla="*/ 0 w 88"/>
                <a:gd name="T67" fmla="*/ 0 h 297"/>
                <a:gd name="T68" fmla="*/ 0 w 88"/>
                <a:gd name="T69" fmla="*/ 0 h 297"/>
                <a:gd name="T70" fmla="*/ 0 w 88"/>
                <a:gd name="T71" fmla="*/ 0 h 297"/>
                <a:gd name="T72" fmla="*/ 0 w 88"/>
                <a:gd name="T73" fmla="*/ 0 h 297"/>
                <a:gd name="T74" fmla="*/ 0 w 88"/>
                <a:gd name="T75" fmla="*/ 0 h 297"/>
                <a:gd name="T76" fmla="*/ 0 w 88"/>
                <a:gd name="T77" fmla="*/ 0 h 297"/>
                <a:gd name="T78" fmla="*/ 0 w 88"/>
                <a:gd name="T79" fmla="*/ 0 h 297"/>
                <a:gd name="T80" fmla="*/ 0 w 88"/>
                <a:gd name="T81" fmla="*/ 0 h 297"/>
                <a:gd name="T82" fmla="*/ 0 w 88"/>
                <a:gd name="T83" fmla="*/ 0 h 297"/>
                <a:gd name="T84" fmla="*/ 0 w 88"/>
                <a:gd name="T85" fmla="*/ 0 h 297"/>
                <a:gd name="T86" fmla="*/ 0 w 88"/>
                <a:gd name="T87" fmla="*/ 0 h 297"/>
                <a:gd name="T88" fmla="*/ 0 w 88"/>
                <a:gd name="T89" fmla="*/ 0 h 297"/>
                <a:gd name="T90" fmla="*/ 0 w 88"/>
                <a:gd name="T91" fmla="*/ 0 h 297"/>
                <a:gd name="T92" fmla="*/ 0 w 88"/>
                <a:gd name="T93" fmla="*/ 0 h 297"/>
                <a:gd name="T94" fmla="*/ 0 w 88"/>
                <a:gd name="T95" fmla="*/ 0 h 29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8" h="297">
                  <a:moveTo>
                    <a:pt x="10" y="0"/>
                  </a:moveTo>
                  <a:lnTo>
                    <a:pt x="88" y="46"/>
                  </a:lnTo>
                  <a:lnTo>
                    <a:pt x="88" y="48"/>
                  </a:lnTo>
                  <a:lnTo>
                    <a:pt x="86" y="52"/>
                  </a:lnTo>
                  <a:lnTo>
                    <a:pt x="86" y="54"/>
                  </a:lnTo>
                  <a:lnTo>
                    <a:pt x="84" y="59"/>
                  </a:lnTo>
                  <a:lnTo>
                    <a:pt x="84" y="63"/>
                  </a:lnTo>
                  <a:lnTo>
                    <a:pt x="82" y="69"/>
                  </a:lnTo>
                  <a:lnTo>
                    <a:pt x="80" y="73"/>
                  </a:lnTo>
                  <a:lnTo>
                    <a:pt x="78" y="80"/>
                  </a:lnTo>
                  <a:lnTo>
                    <a:pt x="78" y="86"/>
                  </a:lnTo>
                  <a:lnTo>
                    <a:pt x="77" y="94"/>
                  </a:lnTo>
                  <a:lnTo>
                    <a:pt x="75" y="101"/>
                  </a:lnTo>
                  <a:lnTo>
                    <a:pt x="75" y="109"/>
                  </a:lnTo>
                  <a:lnTo>
                    <a:pt x="73" y="113"/>
                  </a:lnTo>
                  <a:lnTo>
                    <a:pt x="73" y="118"/>
                  </a:lnTo>
                  <a:lnTo>
                    <a:pt x="73" y="122"/>
                  </a:lnTo>
                  <a:lnTo>
                    <a:pt x="73" y="128"/>
                  </a:lnTo>
                  <a:lnTo>
                    <a:pt x="69" y="135"/>
                  </a:lnTo>
                  <a:lnTo>
                    <a:pt x="69" y="145"/>
                  </a:lnTo>
                  <a:lnTo>
                    <a:pt x="67" y="149"/>
                  </a:lnTo>
                  <a:lnTo>
                    <a:pt x="67" y="154"/>
                  </a:lnTo>
                  <a:lnTo>
                    <a:pt x="67" y="158"/>
                  </a:lnTo>
                  <a:lnTo>
                    <a:pt x="67" y="164"/>
                  </a:lnTo>
                  <a:lnTo>
                    <a:pt x="65" y="170"/>
                  </a:lnTo>
                  <a:lnTo>
                    <a:pt x="65" y="173"/>
                  </a:lnTo>
                  <a:lnTo>
                    <a:pt x="63" y="179"/>
                  </a:lnTo>
                  <a:lnTo>
                    <a:pt x="63" y="183"/>
                  </a:lnTo>
                  <a:lnTo>
                    <a:pt x="63" y="189"/>
                  </a:lnTo>
                  <a:lnTo>
                    <a:pt x="63" y="194"/>
                  </a:lnTo>
                  <a:lnTo>
                    <a:pt x="63" y="198"/>
                  </a:lnTo>
                  <a:lnTo>
                    <a:pt x="63" y="204"/>
                  </a:lnTo>
                  <a:lnTo>
                    <a:pt x="63" y="208"/>
                  </a:lnTo>
                  <a:lnTo>
                    <a:pt x="63" y="213"/>
                  </a:lnTo>
                  <a:lnTo>
                    <a:pt x="63" y="219"/>
                  </a:lnTo>
                  <a:lnTo>
                    <a:pt x="63" y="223"/>
                  </a:lnTo>
                  <a:lnTo>
                    <a:pt x="63" y="229"/>
                  </a:lnTo>
                  <a:lnTo>
                    <a:pt x="63" y="232"/>
                  </a:lnTo>
                  <a:lnTo>
                    <a:pt x="63" y="238"/>
                  </a:lnTo>
                  <a:lnTo>
                    <a:pt x="63" y="244"/>
                  </a:lnTo>
                  <a:lnTo>
                    <a:pt x="63" y="250"/>
                  </a:lnTo>
                  <a:lnTo>
                    <a:pt x="63" y="253"/>
                  </a:lnTo>
                  <a:lnTo>
                    <a:pt x="65" y="259"/>
                  </a:lnTo>
                  <a:lnTo>
                    <a:pt x="65" y="265"/>
                  </a:lnTo>
                  <a:lnTo>
                    <a:pt x="65" y="269"/>
                  </a:lnTo>
                  <a:lnTo>
                    <a:pt x="67" y="274"/>
                  </a:lnTo>
                  <a:lnTo>
                    <a:pt x="67" y="278"/>
                  </a:lnTo>
                  <a:lnTo>
                    <a:pt x="69" y="284"/>
                  </a:lnTo>
                  <a:lnTo>
                    <a:pt x="29" y="297"/>
                  </a:lnTo>
                  <a:lnTo>
                    <a:pt x="29" y="295"/>
                  </a:lnTo>
                  <a:lnTo>
                    <a:pt x="27" y="291"/>
                  </a:lnTo>
                  <a:lnTo>
                    <a:pt x="25" y="288"/>
                  </a:lnTo>
                  <a:lnTo>
                    <a:pt x="25" y="284"/>
                  </a:lnTo>
                  <a:lnTo>
                    <a:pt x="23" y="278"/>
                  </a:lnTo>
                  <a:lnTo>
                    <a:pt x="23" y="274"/>
                  </a:lnTo>
                  <a:lnTo>
                    <a:pt x="21" y="267"/>
                  </a:lnTo>
                  <a:lnTo>
                    <a:pt x="21" y="261"/>
                  </a:lnTo>
                  <a:lnTo>
                    <a:pt x="19" y="253"/>
                  </a:lnTo>
                  <a:lnTo>
                    <a:pt x="19" y="248"/>
                  </a:lnTo>
                  <a:lnTo>
                    <a:pt x="18" y="240"/>
                  </a:lnTo>
                  <a:lnTo>
                    <a:pt x="16" y="232"/>
                  </a:lnTo>
                  <a:lnTo>
                    <a:pt x="16" y="223"/>
                  </a:lnTo>
                  <a:lnTo>
                    <a:pt x="14" y="213"/>
                  </a:lnTo>
                  <a:lnTo>
                    <a:pt x="12" y="210"/>
                  </a:lnTo>
                  <a:lnTo>
                    <a:pt x="12" y="204"/>
                  </a:lnTo>
                  <a:lnTo>
                    <a:pt x="10" y="200"/>
                  </a:lnTo>
                  <a:lnTo>
                    <a:pt x="10" y="194"/>
                  </a:lnTo>
                  <a:lnTo>
                    <a:pt x="10" y="189"/>
                  </a:lnTo>
                  <a:lnTo>
                    <a:pt x="10" y="183"/>
                  </a:lnTo>
                  <a:lnTo>
                    <a:pt x="8" y="179"/>
                  </a:lnTo>
                  <a:lnTo>
                    <a:pt x="8" y="173"/>
                  </a:lnTo>
                  <a:lnTo>
                    <a:pt x="8" y="168"/>
                  </a:lnTo>
                  <a:lnTo>
                    <a:pt x="6" y="162"/>
                  </a:lnTo>
                  <a:lnTo>
                    <a:pt x="6" y="156"/>
                  </a:lnTo>
                  <a:lnTo>
                    <a:pt x="6" y="151"/>
                  </a:lnTo>
                  <a:lnTo>
                    <a:pt x="4" y="145"/>
                  </a:lnTo>
                  <a:lnTo>
                    <a:pt x="4" y="141"/>
                  </a:lnTo>
                  <a:lnTo>
                    <a:pt x="4" y="135"/>
                  </a:lnTo>
                  <a:lnTo>
                    <a:pt x="4" y="130"/>
                  </a:lnTo>
                  <a:lnTo>
                    <a:pt x="2" y="124"/>
                  </a:lnTo>
                  <a:lnTo>
                    <a:pt x="2" y="118"/>
                  </a:lnTo>
                  <a:lnTo>
                    <a:pt x="2" y="111"/>
                  </a:lnTo>
                  <a:lnTo>
                    <a:pt x="2" y="105"/>
                  </a:lnTo>
                  <a:lnTo>
                    <a:pt x="0" y="99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8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0"/>
            <p:cNvSpPr>
              <a:spLocks/>
            </p:cNvSpPr>
            <p:nvPr/>
          </p:nvSpPr>
          <p:spPr bwMode="auto">
            <a:xfrm>
              <a:off x="2969" y="2114"/>
              <a:ext cx="144" cy="113"/>
            </a:xfrm>
            <a:custGeom>
              <a:avLst/>
              <a:gdLst>
                <a:gd name="T0" fmla="*/ 1 w 287"/>
                <a:gd name="T1" fmla="*/ 1 h 224"/>
                <a:gd name="T2" fmla="*/ 1 w 287"/>
                <a:gd name="T3" fmla="*/ 1 h 224"/>
                <a:gd name="T4" fmla="*/ 1 w 287"/>
                <a:gd name="T5" fmla="*/ 1 h 224"/>
                <a:gd name="T6" fmla="*/ 1 w 287"/>
                <a:gd name="T7" fmla="*/ 1 h 224"/>
                <a:gd name="T8" fmla="*/ 1 w 287"/>
                <a:gd name="T9" fmla="*/ 1 h 224"/>
                <a:gd name="T10" fmla="*/ 1 w 287"/>
                <a:gd name="T11" fmla="*/ 1 h 224"/>
                <a:gd name="T12" fmla="*/ 1 w 287"/>
                <a:gd name="T13" fmla="*/ 1 h 224"/>
                <a:gd name="T14" fmla="*/ 1 w 287"/>
                <a:gd name="T15" fmla="*/ 1 h 224"/>
                <a:gd name="T16" fmla="*/ 1 w 287"/>
                <a:gd name="T17" fmla="*/ 1 h 224"/>
                <a:gd name="T18" fmla="*/ 1 w 287"/>
                <a:gd name="T19" fmla="*/ 1 h 224"/>
                <a:gd name="T20" fmla="*/ 1 w 287"/>
                <a:gd name="T21" fmla="*/ 1 h 224"/>
                <a:gd name="T22" fmla="*/ 1 w 287"/>
                <a:gd name="T23" fmla="*/ 1 h 224"/>
                <a:gd name="T24" fmla="*/ 1 w 287"/>
                <a:gd name="T25" fmla="*/ 1 h 224"/>
                <a:gd name="T26" fmla="*/ 1 w 287"/>
                <a:gd name="T27" fmla="*/ 1 h 224"/>
                <a:gd name="T28" fmla="*/ 1 w 287"/>
                <a:gd name="T29" fmla="*/ 1 h 224"/>
                <a:gd name="T30" fmla="*/ 1 w 287"/>
                <a:gd name="T31" fmla="*/ 1 h 224"/>
                <a:gd name="T32" fmla="*/ 1 w 287"/>
                <a:gd name="T33" fmla="*/ 1 h 224"/>
                <a:gd name="T34" fmla="*/ 1 w 287"/>
                <a:gd name="T35" fmla="*/ 1 h 224"/>
                <a:gd name="T36" fmla="*/ 1 w 287"/>
                <a:gd name="T37" fmla="*/ 1 h 224"/>
                <a:gd name="T38" fmla="*/ 1 w 287"/>
                <a:gd name="T39" fmla="*/ 1 h 224"/>
                <a:gd name="T40" fmla="*/ 1 w 287"/>
                <a:gd name="T41" fmla="*/ 1 h 224"/>
                <a:gd name="T42" fmla="*/ 1 w 287"/>
                <a:gd name="T43" fmla="*/ 1 h 224"/>
                <a:gd name="T44" fmla="*/ 1 w 287"/>
                <a:gd name="T45" fmla="*/ 1 h 224"/>
                <a:gd name="T46" fmla="*/ 1 w 287"/>
                <a:gd name="T47" fmla="*/ 1 h 224"/>
                <a:gd name="T48" fmla="*/ 1 w 287"/>
                <a:gd name="T49" fmla="*/ 1 h 224"/>
                <a:gd name="T50" fmla="*/ 1 w 287"/>
                <a:gd name="T51" fmla="*/ 1 h 224"/>
                <a:gd name="T52" fmla="*/ 1 w 287"/>
                <a:gd name="T53" fmla="*/ 1 h 224"/>
                <a:gd name="T54" fmla="*/ 1 w 287"/>
                <a:gd name="T55" fmla="*/ 1 h 224"/>
                <a:gd name="T56" fmla="*/ 1 w 287"/>
                <a:gd name="T57" fmla="*/ 1 h 224"/>
                <a:gd name="T58" fmla="*/ 1 w 287"/>
                <a:gd name="T59" fmla="*/ 1 h 224"/>
                <a:gd name="T60" fmla="*/ 1 w 287"/>
                <a:gd name="T61" fmla="*/ 1 h 224"/>
                <a:gd name="T62" fmla="*/ 1 w 287"/>
                <a:gd name="T63" fmla="*/ 1 h 224"/>
                <a:gd name="T64" fmla="*/ 1 w 287"/>
                <a:gd name="T65" fmla="*/ 1 h 224"/>
                <a:gd name="T66" fmla="*/ 0 w 287"/>
                <a:gd name="T67" fmla="*/ 1 h 22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87" h="224">
                  <a:moveTo>
                    <a:pt x="0" y="196"/>
                  </a:moveTo>
                  <a:lnTo>
                    <a:pt x="17" y="173"/>
                  </a:lnTo>
                  <a:lnTo>
                    <a:pt x="209" y="192"/>
                  </a:lnTo>
                  <a:lnTo>
                    <a:pt x="209" y="190"/>
                  </a:lnTo>
                  <a:lnTo>
                    <a:pt x="209" y="184"/>
                  </a:lnTo>
                  <a:lnTo>
                    <a:pt x="209" y="180"/>
                  </a:lnTo>
                  <a:lnTo>
                    <a:pt x="209" y="175"/>
                  </a:lnTo>
                  <a:lnTo>
                    <a:pt x="209" y="171"/>
                  </a:lnTo>
                  <a:lnTo>
                    <a:pt x="211" y="165"/>
                  </a:lnTo>
                  <a:lnTo>
                    <a:pt x="211" y="159"/>
                  </a:lnTo>
                  <a:lnTo>
                    <a:pt x="211" y="152"/>
                  </a:lnTo>
                  <a:lnTo>
                    <a:pt x="211" y="144"/>
                  </a:lnTo>
                  <a:lnTo>
                    <a:pt x="213" y="139"/>
                  </a:lnTo>
                  <a:lnTo>
                    <a:pt x="213" y="129"/>
                  </a:lnTo>
                  <a:lnTo>
                    <a:pt x="213" y="121"/>
                  </a:lnTo>
                  <a:lnTo>
                    <a:pt x="214" y="114"/>
                  </a:lnTo>
                  <a:lnTo>
                    <a:pt x="214" y="106"/>
                  </a:lnTo>
                  <a:lnTo>
                    <a:pt x="214" y="97"/>
                  </a:lnTo>
                  <a:lnTo>
                    <a:pt x="216" y="89"/>
                  </a:lnTo>
                  <a:lnTo>
                    <a:pt x="218" y="80"/>
                  </a:lnTo>
                  <a:lnTo>
                    <a:pt x="220" y="72"/>
                  </a:lnTo>
                  <a:lnTo>
                    <a:pt x="220" y="64"/>
                  </a:lnTo>
                  <a:lnTo>
                    <a:pt x="222" y="55"/>
                  </a:lnTo>
                  <a:lnTo>
                    <a:pt x="224" y="47"/>
                  </a:lnTo>
                  <a:lnTo>
                    <a:pt x="226" y="40"/>
                  </a:lnTo>
                  <a:lnTo>
                    <a:pt x="228" y="32"/>
                  </a:lnTo>
                  <a:lnTo>
                    <a:pt x="230" y="26"/>
                  </a:lnTo>
                  <a:lnTo>
                    <a:pt x="232" y="19"/>
                  </a:lnTo>
                  <a:lnTo>
                    <a:pt x="233" y="15"/>
                  </a:lnTo>
                  <a:lnTo>
                    <a:pt x="235" y="9"/>
                  </a:lnTo>
                  <a:lnTo>
                    <a:pt x="239" y="5"/>
                  </a:lnTo>
                  <a:lnTo>
                    <a:pt x="241" y="2"/>
                  </a:lnTo>
                  <a:lnTo>
                    <a:pt x="245" y="0"/>
                  </a:lnTo>
                  <a:lnTo>
                    <a:pt x="287" y="9"/>
                  </a:lnTo>
                  <a:lnTo>
                    <a:pt x="285" y="13"/>
                  </a:lnTo>
                  <a:lnTo>
                    <a:pt x="283" y="15"/>
                  </a:lnTo>
                  <a:lnTo>
                    <a:pt x="283" y="21"/>
                  </a:lnTo>
                  <a:lnTo>
                    <a:pt x="279" y="28"/>
                  </a:lnTo>
                  <a:lnTo>
                    <a:pt x="277" y="36"/>
                  </a:lnTo>
                  <a:lnTo>
                    <a:pt x="277" y="42"/>
                  </a:lnTo>
                  <a:lnTo>
                    <a:pt x="275" y="45"/>
                  </a:lnTo>
                  <a:lnTo>
                    <a:pt x="273" y="51"/>
                  </a:lnTo>
                  <a:lnTo>
                    <a:pt x="273" y="59"/>
                  </a:lnTo>
                  <a:lnTo>
                    <a:pt x="272" y="64"/>
                  </a:lnTo>
                  <a:lnTo>
                    <a:pt x="272" y="70"/>
                  </a:lnTo>
                  <a:lnTo>
                    <a:pt x="272" y="78"/>
                  </a:lnTo>
                  <a:lnTo>
                    <a:pt x="270" y="83"/>
                  </a:lnTo>
                  <a:lnTo>
                    <a:pt x="270" y="91"/>
                  </a:lnTo>
                  <a:lnTo>
                    <a:pt x="268" y="99"/>
                  </a:lnTo>
                  <a:lnTo>
                    <a:pt x="268" y="108"/>
                  </a:lnTo>
                  <a:lnTo>
                    <a:pt x="268" y="116"/>
                  </a:lnTo>
                  <a:lnTo>
                    <a:pt x="266" y="125"/>
                  </a:lnTo>
                  <a:lnTo>
                    <a:pt x="266" y="135"/>
                  </a:lnTo>
                  <a:lnTo>
                    <a:pt x="266" y="139"/>
                  </a:lnTo>
                  <a:lnTo>
                    <a:pt x="266" y="144"/>
                  </a:lnTo>
                  <a:lnTo>
                    <a:pt x="266" y="148"/>
                  </a:lnTo>
                  <a:lnTo>
                    <a:pt x="266" y="154"/>
                  </a:lnTo>
                  <a:lnTo>
                    <a:pt x="266" y="159"/>
                  </a:lnTo>
                  <a:lnTo>
                    <a:pt x="266" y="163"/>
                  </a:lnTo>
                  <a:lnTo>
                    <a:pt x="266" y="169"/>
                  </a:lnTo>
                  <a:lnTo>
                    <a:pt x="266" y="173"/>
                  </a:lnTo>
                  <a:lnTo>
                    <a:pt x="266" y="178"/>
                  </a:lnTo>
                  <a:lnTo>
                    <a:pt x="268" y="184"/>
                  </a:lnTo>
                  <a:lnTo>
                    <a:pt x="268" y="190"/>
                  </a:lnTo>
                  <a:lnTo>
                    <a:pt x="270" y="196"/>
                  </a:lnTo>
                  <a:lnTo>
                    <a:pt x="270" y="22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78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101"/>
            <p:cNvSpPr>
              <a:spLocks/>
            </p:cNvSpPr>
            <p:nvPr/>
          </p:nvSpPr>
          <p:spPr bwMode="auto">
            <a:xfrm>
              <a:off x="2946" y="1718"/>
              <a:ext cx="213" cy="120"/>
            </a:xfrm>
            <a:custGeom>
              <a:avLst/>
              <a:gdLst>
                <a:gd name="T0" fmla="*/ 1 w 426"/>
                <a:gd name="T1" fmla="*/ 1 h 239"/>
                <a:gd name="T2" fmla="*/ 1 w 426"/>
                <a:gd name="T3" fmla="*/ 1 h 239"/>
                <a:gd name="T4" fmla="*/ 1 w 426"/>
                <a:gd name="T5" fmla="*/ 1 h 239"/>
                <a:gd name="T6" fmla="*/ 1 w 426"/>
                <a:gd name="T7" fmla="*/ 1 h 239"/>
                <a:gd name="T8" fmla="*/ 1 w 426"/>
                <a:gd name="T9" fmla="*/ 1 h 239"/>
                <a:gd name="T10" fmla="*/ 1 w 426"/>
                <a:gd name="T11" fmla="*/ 1 h 239"/>
                <a:gd name="T12" fmla="*/ 1 w 426"/>
                <a:gd name="T13" fmla="*/ 1 h 239"/>
                <a:gd name="T14" fmla="*/ 1 w 426"/>
                <a:gd name="T15" fmla="*/ 1 h 239"/>
                <a:gd name="T16" fmla="*/ 1 w 426"/>
                <a:gd name="T17" fmla="*/ 1 h 239"/>
                <a:gd name="T18" fmla="*/ 1 w 426"/>
                <a:gd name="T19" fmla="*/ 1 h 239"/>
                <a:gd name="T20" fmla="*/ 1 w 426"/>
                <a:gd name="T21" fmla="*/ 1 h 239"/>
                <a:gd name="T22" fmla="*/ 1 w 426"/>
                <a:gd name="T23" fmla="*/ 1 h 239"/>
                <a:gd name="T24" fmla="*/ 1 w 426"/>
                <a:gd name="T25" fmla="*/ 1 h 239"/>
                <a:gd name="T26" fmla="*/ 1 w 426"/>
                <a:gd name="T27" fmla="*/ 1 h 239"/>
                <a:gd name="T28" fmla="*/ 1 w 426"/>
                <a:gd name="T29" fmla="*/ 1 h 239"/>
                <a:gd name="T30" fmla="*/ 1 w 426"/>
                <a:gd name="T31" fmla="*/ 1 h 239"/>
                <a:gd name="T32" fmla="*/ 1 w 426"/>
                <a:gd name="T33" fmla="*/ 1 h 239"/>
                <a:gd name="T34" fmla="*/ 1 w 426"/>
                <a:gd name="T35" fmla="*/ 1 h 239"/>
                <a:gd name="T36" fmla="*/ 1 w 426"/>
                <a:gd name="T37" fmla="*/ 1 h 239"/>
                <a:gd name="T38" fmla="*/ 1 w 426"/>
                <a:gd name="T39" fmla="*/ 1 h 239"/>
                <a:gd name="T40" fmla="*/ 1 w 426"/>
                <a:gd name="T41" fmla="*/ 1 h 239"/>
                <a:gd name="T42" fmla="*/ 1 w 426"/>
                <a:gd name="T43" fmla="*/ 1 h 239"/>
                <a:gd name="T44" fmla="*/ 1 w 426"/>
                <a:gd name="T45" fmla="*/ 1 h 239"/>
                <a:gd name="T46" fmla="*/ 1 w 426"/>
                <a:gd name="T47" fmla="*/ 1 h 239"/>
                <a:gd name="T48" fmla="*/ 1 w 426"/>
                <a:gd name="T49" fmla="*/ 1 h 239"/>
                <a:gd name="T50" fmla="*/ 1 w 426"/>
                <a:gd name="T51" fmla="*/ 1 h 239"/>
                <a:gd name="T52" fmla="*/ 1 w 426"/>
                <a:gd name="T53" fmla="*/ 1 h 239"/>
                <a:gd name="T54" fmla="*/ 1 w 426"/>
                <a:gd name="T55" fmla="*/ 1 h 239"/>
                <a:gd name="T56" fmla="*/ 1 w 426"/>
                <a:gd name="T57" fmla="*/ 1 h 239"/>
                <a:gd name="T58" fmla="*/ 1 w 426"/>
                <a:gd name="T59" fmla="*/ 1 h 239"/>
                <a:gd name="T60" fmla="*/ 1 w 426"/>
                <a:gd name="T61" fmla="*/ 1 h 239"/>
                <a:gd name="T62" fmla="*/ 1 w 426"/>
                <a:gd name="T63" fmla="*/ 1 h 239"/>
                <a:gd name="T64" fmla="*/ 1 w 426"/>
                <a:gd name="T65" fmla="*/ 1 h 239"/>
                <a:gd name="T66" fmla="*/ 1 w 426"/>
                <a:gd name="T67" fmla="*/ 1 h 239"/>
                <a:gd name="T68" fmla="*/ 1 w 426"/>
                <a:gd name="T69" fmla="*/ 1 h 239"/>
                <a:gd name="T70" fmla="*/ 1 w 426"/>
                <a:gd name="T71" fmla="*/ 1 h 239"/>
                <a:gd name="T72" fmla="*/ 1 w 426"/>
                <a:gd name="T73" fmla="*/ 1 h 239"/>
                <a:gd name="T74" fmla="*/ 1 w 426"/>
                <a:gd name="T75" fmla="*/ 1 h 239"/>
                <a:gd name="T76" fmla="*/ 1 w 426"/>
                <a:gd name="T77" fmla="*/ 1 h 239"/>
                <a:gd name="T78" fmla="*/ 1 w 426"/>
                <a:gd name="T79" fmla="*/ 1 h 239"/>
                <a:gd name="T80" fmla="*/ 1 w 426"/>
                <a:gd name="T81" fmla="*/ 1 h 239"/>
                <a:gd name="T82" fmla="*/ 1 w 426"/>
                <a:gd name="T83" fmla="*/ 1 h 239"/>
                <a:gd name="T84" fmla="*/ 1 w 426"/>
                <a:gd name="T85" fmla="*/ 1 h 239"/>
                <a:gd name="T86" fmla="*/ 1 w 426"/>
                <a:gd name="T87" fmla="*/ 1 h 239"/>
                <a:gd name="T88" fmla="*/ 1 w 426"/>
                <a:gd name="T89" fmla="*/ 1 h 239"/>
                <a:gd name="T90" fmla="*/ 1 w 426"/>
                <a:gd name="T91" fmla="*/ 1 h 239"/>
                <a:gd name="T92" fmla="*/ 1 w 426"/>
                <a:gd name="T93" fmla="*/ 1 h 239"/>
                <a:gd name="T94" fmla="*/ 1 w 426"/>
                <a:gd name="T95" fmla="*/ 1 h 239"/>
                <a:gd name="T96" fmla="*/ 1 w 426"/>
                <a:gd name="T97" fmla="*/ 1 h 239"/>
                <a:gd name="T98" fmla="*/ 1 w 426"/>
                <a:gd name="T99" fmla="*/ 1 h 239"/>
                <a:gd name="T100" fmla="*/ 1 w 426"/>
                <a:gd name="T101" fmla="*/ 1 h 239"/>
                <a:gd name="T102" fmla="*/ 1 w 426"/>
                <a:gd name="T103" fmla="*/ 1 h 239"/>
                <a:gd name="T104" fmla="*/ 1 w 426"/>
                <a:gd name="T105" fmla="*/ 1 h 239"/>
                <a:gd name="T106" fmla="*/ 1 w 426"/>
                <a:gd name="T107" fmla="*/ 1 h 239"/>
                <a:gd name="T108" fmla="*/ 1 w 426"/>
                <a:gd name="T109" fmla="*/ 1 h 239"/>
                <a:gd name="T110" fmla="*/ 1 w 426"/>
                <a:gd name="T111" fmla="*/ 1 h 2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26" h="239">
                  <a:moveTo>
                    <a:pt x="29" y="205"/>
                  </a:moveTo>
                  <a:lnTo>
                    <a:pt x="31" y="203"/>
                  </a:lnTo>
                  <a:lnTo>
                    <a:pt x="36" y="199"/>
                  </a:lnTo>
                  <a:lnTo>
                    <a:pt x="40" y="196"/>
                  </a:lnTo>
                  <a:lnTo>
                    <a:pt x="46" y="192"/>
                  </a:lnTo>
                  <a:lnTo>
                    <a:pt x="50" y="188"/>
                  </a:lnTo>
                  <a:lnTo>
                    <a:pt x="57" y="184"/>
                  </a:lnTo>
                  <a:lnTo>
                    <a:pt x="65" y="178"/>
                  </a:lnTo>
                  <a:lnTo>
                    <a:pt x="72" y="175"/>
                  </a:lnTo>
                  <a:lnTo>
                    <a:pt x="76" y="171"/>
                  </a:lnTo>
                  <a:lnTo>
                    <a:pt x="80" y="169"/>
                  </a:lnTo>
                  <a:lnTo>
                    <a:pt x="86" y="165"/>
                  </a:lnTo>
                  <a:lnTo>
                    <a:pt x="89" y="163"/>
                  </a:lnTo>
                  <a:lnTo>
                    <a:pt x="95" y="159"/>
                  </a:lnTo>
                  <a:lnTo>
                    <a:pt x="99" y="156"/>
                  </a:lnTo>
                  <a:lnTo>
                    <a:pt x="105" y="152"/>
                  </a:lnTo>
                  <a:lnTo>
                    <a:pt x="110" y="150"/>
                  </a:lnTo>
                  <a:lnTo>
                    <a:pt x="116" y="146"/>
                  </a:lnTo>
                  <a:lnTo>
                    <a:pt x="122" y="142"/>
                  </a:lnTo>
                  <a:lnTo>
                    <a:pt x="127" y="139"/>
                  </a:lnTo>
                  <a:lnTo>
                    <a:pt x="135" y="135"/>
                  </a:lnTo>
                  <a:lnTo>
                    <a:pt x="139" y="131"/>
                  </a:lnTo>
                  <a:lnTo>
                    <a:pt x="146" y="127"/>
                  </a:lnTo>
                  <a:lnTo>
                    <a:pt x="152" y="121"/>
                  </a:lnTo>
                  <a:lnTo>
                    <a:pt x="158" y="120"/>
                  </a:lnTo>
                  <a:lnTo>
                    <a:pt x="164" y="114"/>
                  </a:lnTo>
                  <a:lnTo>
                    <a:pt x="171" y="110"/>
                  </a:lnTo>
                  <a:lnTo>
                    <a:pt x="177" y="106"/>
                  </a:lnTo>
                  <a:lnTo>
                    <a:pt x="185" y="102"/>
                  </a:lnTo>
                  <a:lnTo>
                    <a:pt x="192" y="97"/>
                  </a:lnTo>
                  <a:lnTo>
                    <a:pt x="198" y="93"/>
                  </a:lnTo>
                  <a:lnTo>
                    <a:pt x="205" y="89"/>
                  </a:lnTo>
                  <a:lnTo>
                    <a:pt x="213" y="85"/>
                  </a:lnTo>
                  <a:lnTo>
                    <a:pt x="221" y="82"/>
                  </a:lnTo>
                  <a:lnTo>
                    <a:pt x="228" y="76"/>
                  </a:lnTo>
                  <a:lnTo>
                    <a:pt x="236" y="72"/>
                  </a:lnTo>
                  <a:lnTo>
                    <a:pt x="243" y="68"/>
                  </a:lnTo>
                  <a:lnTo>
                    <a:pt x="251" y="62"/>
                  </a:lnTo>
                  <a:lnTo>
                    <a:pt x="259" y="59"/>
                  </a:lnTo>
                  <a:lnTo>
                    <a:pt x="266" y="55"/>
                  </a:lnTo>
                  <a:lnTo>
                    <a:pt x="274" y="51"/>
                  </a:lnTo>
                  <a:lnTo>
                    <a:pt x="281" y="45"/>
                  </a:lnTo>
                  <a:lnTo>
                    <a:pt x="289" y="42"/>
                  </a:lnTo>
                  <a:lnTo>
                    <a:pt x="299" y="38"/>
                  </a:lnTo>
                  <a:lnTo>
                    <a:pt x="306" y="32"/>
                  </a:lnTo>
                  <a:lnTo>
                    <a:pt x="314" y="28"/>
                  </a:lnTo>
                  <a:lnTo>
                    <a:pt x="323" y="23"/>
                  </a:lnTo>
                  <a:lnTo>
                    <a:pt x="331" y="19"/>
                  </a:lnTo>
                  <a:lnTo>
                    <a:pt x="339" y="15"/>
                  </a:lnTo>
                  <a:lnTo>
                    <a:pt x="348" y="11"/>
                  </a:lnTo>
                  <a:lnTo>
                    <a:pt x="356" y="5"/>
                  </a:lnTo>
                  <a:lnTo>
                    <a:pt x="365" y="2"/>
                  </a:lnTo>
                  <a:lnTo>
                    <a:pt x="373" y="0"/>
                  </a:lnTo>
                  <a:lnTo>
                    <a:pt x="426" y="11"/>
                  </a:lnTo>
                  <a:lnTo>
                    <a:pt x="424" y="11"/>
                  </a:lnTo>
                  <a:lnTo>
                    <a:pt x="422" y="13"/>
                  </a:lnTo>
                  <a:lnTo>
                    <a:pt x="418" y="15"/>
                  </a:lnTo>
                  <a:lnTo>
                    <a:pt x="415" y="19"/>
                  </a:lnTo>
                  <a:lnTo>
                    <a:pt x="407" y="21"/>
                  </a:lnTo>
                  <a:lnTo>
                    <a:pt x="401" y="26"/>
                  </a:lnTo>
                  <a:lnTo>
                    <a:pt x="394" y="30"/>
                  </a:lnTo>
                  <a:lnTo>
                    <a:pt x="384" y="38"/>
                  </a:lnTo>
                  <a:lnTo>
                    <a:pt x="378" y="40"/>
                  </a:lnTo>
                  <a:lnTo>
                    <a:pt x="375" y="42"/>
                  </a:lnTo>
                  <a:lnTo>
                    <a:pt x="369" y="45"/>
                  </a:lnTo>
                  <a:lnTo>
                    <a:pt x="365" y="49"/>
                  </a:lnTo>
                  <a:lnTo>
                    <a:pt x="358" y="51"/>
                  </a:lnTo>
                  <a:lnTo>
                    <a:pt x="352" y="57"/>
                  </a:lnTo>
                  <a:lnTo>
                    <a:pt x="346" y="59"/>
                  </a:lnTo>
                  <a:lnTo>
                    <a:pt x="340" y="62"/>
                  </a:lnTo>
                  <a:lnTo>
                    <a:pt x="335" y="66"/>
                  </a:lnTo>
                  <a:lnTo>
                    <a:pt x="329" y="70"/>
                  </a:lnTo>
                  <a:lnTo>
                    <a:pt x="321" y="74"/>
                  </a:lnTo>
                  <a:lnTo>
                    <a:pt x="316" y="80"/>
                  </a:lnTo>
                  <a:lnTo>
                    <a:pt x="308" y="83"/>
                  </a:lnTo>
                  <a:lnTo>
                    <a:pt x="302" y="87"/>
                  </a:lnTo>
                  <a:lnTo>
                    <a:pt x="295" y="93"/>
                  </a:lnTo>
                  <a:lnTo>
                    <a:pt x="289" y="97"/>
                  </a:lnTo>
                  <a:lnTo>
                    <a:pt x="281" y="101"/>
                  </a:lnTo>
                  <a:lnTo>
                    <a:pt x="276" y="106"/>
                  </a:lnTo>
                  <a:lnTo>
                    <a:pt x="268" y="110"/>
                  </a:lnTo>
                  <a:lnTo>
                    <a:pt x="262" y="114"/>
                  </a:lnTo>
                  <a:lnTo>
                    <a:pt x="255" y="120"/>
                  </a:lnTo>
                  <a:lnTo>
                    <a:pt x="247" y="123"/>
                  </a:lnTo>
                  <a:lnTo>
                    <a:pt x="240" y="129"/>
                  </a:lnTo>
                  <a:lnTo>
                    <a:pt x="234" y="133"/>
                  </a:lnTo>
                  <a:lnTo>
                    <a:pt x="226" y="139"/>
                  </a:lnTo>
                  <a:lnTo>
                    <a:pt x="219" y="142"/>
                  </a:lnTo>
                  <a:lnTo>
                    <a:pt x="213" y="148"/>
                  </a:lnTo>
                  <a:lnTo>
                    <a:pt x="205" y="152"/>
                  </a:lnTo>
                  <a:lnTo>
                    <a:pt x="198" y="158"/>
                  </a:lnTo>
                  <a:lnTo>
                    <a:pt x="192" y="161"/>
                  </a:lnTo>
                  <a:lnTo>
                    <a:pt x="185" y="167"/>
                  </a:lnTo>
                  <a:lnTo>
                    <a:pt x="179" y="171"/>
                  </a:lnTo>
                  <a:lnTo>
                    <a:pt x="173" y="177"/>
                  </a:lnTo>
                  <a:lnTo>
                    <a:pt x="166" y="180"/>
                  </a:lnTo>
                  <a:lnTo>
                    <a:pt x="160" y="184"/>
                  </a:lnTo>
                  <a:lnTo>
                    <a:pt x="154" y="190"/>
                  </a:lnTo>
                  <a:lnTo>
                    <a:pt x="146" y="194"/>
                  </a:lnTo>
                  <a:lnTo>
                    <a:pt x="141" y="198"/>
                  </a:lnTo>
                  <a:lnTo>
                    <a:pt x="135" y="203"/>
                  </a:lnTo>
                  <a:lnTo>
                    <a:pt x="131" y="207"/>
                  </a:lnTo>
                  <a:lnTo>
                    <a:pt x="126" y="211"/>
                  </a:lnTo>
                  <a:lnTo>
                    <a:pt x="120" y="215"/>
                  </a:lnTo>
                  <a:lnTo>
                    <a:pt x="116" y="218"/>
                  </a:lnTo>
                  <a:lnTo>
                    <a:pt x="110" y="222"/>
                  </a:lnTo>
                  <a:lnTo>
                    <a:pt x="107" y="226"/>
                  </a:lnTo>
                  <a:lnTo>
                    <a:pt x="103" y="230"/>
                  </a:lnTo>
                  <a:lnTo>
                    <a:pt x="97" y="236"/>
                  </a:lnTo>
                  <a:lnTo>
                    <a:pt x="95" y="239"/>
                  </a:lnTo>
                  <a:lnTo>
                    <a:pt x="0" y="232"/>
                  </a:lnTo>
                  <a:lnTo>
                    <a:pt x="29" y="205"/>
                  </a:lnTo>
                  <a:close/>
                </a:path>
              </a:pathLst>
            </a:custGeom>
            <a:solidFill>
              <a:srgbClr val="C2D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93" y="4787403"/>
            <a:ext cx="590594" cy="4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8" y="5424514"/>
            <a:ext cx="595358" cy="50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64" y="5306988"/>
            <a:ext cx="685851" cy="52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" y="4861093"/>
            <a:ext cx="638223" cy="103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3" descr="diansh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52" y="4874000"/>
            <a:ext cx="650924" cy="35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五边形 97"/>
          <p:cNvSpPr/>
          <p:nvPr/>
        </p:nvSpPr>
        <p:spPr bwMode="auto">
          <a:xfrm>
            <a:off x="33338" y="3550642"/>
            <a:ext cx="2579687" cy="1140579"/>
          </a:xfrm>
          <a:prstGeom prst="homePlat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五边形 98"/>
          <p:cNvSpPr/>
          <p:nvPr/>
        </p:nvSpPr>
        <p:spPr bwMode="auto">
          <a:xfrm>
            <a:off x="33338" y="4713176"/>
            <a:ext cx="2579687" cy="1265264"/>
          </a:xfrm>
          <a:prstGeom prst="homePlat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" name="圆角矩形 99"/>
          <p:cNvSpPr/>
          <p:nvPr/>
        </p:nvSpPr>
        <p:spPr bwMode="auto">
          <a:xfrm>
            <a:off x="2381250" y="3793449"/>
            <a:ext cx="1368000" cy="4680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人口学属性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2381250" y="5135657"/>
            <a:ext cx="1368000" cy="4680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兴趣爱好</a:t>
            </a:r>
          </a:p>
        </p:txBody>
      </p:sp>
      <p:sp>
        <p:nvSpPr>
          <p:cNvPr id="102" name="五边形 101"/>
          <p:cNvSpPr/>
          <p:nvPr/>
        </p:nvSpPr>
        <p:spPr bwMode="auto">
          <a:xfrm>
            <a:off x="33338" y="5986668"/>
            <a:ext cx="2579687" cy="675670"/>
          </a:xfrm>
          <a:prstGeom prst="homePlate">
            <a:avLst>
              <a:gd name="adj" fmla="val 9776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" name="圆角矩形 102"/>
          <p:cNvSpPr/>
          <p:nvPr/>
        </p:nvSpPr>
        <p:spPr bwMode="auto">
          <a:xfrm>
            <a:off x="2381250" y="6091967"/>
            <a:ext cx="1368000" cy="46919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消费习惯</a:t>
            </a:r>
          </a:p>
        </p:txBody>
      </p:sp>
      <p:pic>
        <p:nvPicPr>
          <p:cNvPr id="104" name="Picture 2" descr="E:\新部门-市场产品部\2015年\发烧友\图片\QQ截图201505271028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" y="6013161"/>
            <a:ext cx="831464" cy="54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五边形 104"/>
          <p:cNvSpPr/>
          <p:nvPr/>
        </p:nvSpPr>
        <p:spPr bwMode="auto">
          <a:xfrm>
            <a:off x="33337" y="2118192"/>
            <a:ext cx="2579687" cy="1432967"/>
          </a:xfrm>
          <a:prstGeom prst="homePlate">
            <a:avLst>
              <a:gd name="adj" fmla="val 3974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81249" y="2553637"/>
            <a:ext cx="1368000" cy="4680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收视行为和收视率统计</a:t>
            </a:r>
          </a:p>
        </p:txBody>
      </p:sp>
      <p:sp>
        <p:nvSpPr>
          <p:cNvPr id="111" name="五边形 110"/>
          <p:cNvSpPr/>
          <p:nvPr/>
        </p:nvSpPr>
        <p:spPr>
          <a:xfrm>
            <a:off x="6037263" y="3411965"/>
            <a:ext cx="855662" cy="432193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场景</a:t>
            </a:r>
          </a:p>
        </p:txBody>
      </p:sp>
      <p:sp>
        <p:nvSpPr>
          <p:cNvPr id="112" name="五边形 111"/>
          <p:cNvSpPr/>
          <p:nvPr/>
        </p:nvSpPr>
        <p:spPr>
          <a:xfrm>
            <a:off x="6037263" y="4063214"/>
            <a:ext cx="855662" cy="430712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</a:p>
        </p:txBody>
      </p:sp>
      <p:sp>
        <p:nvSpPr>
          <p:cNvPr id="113" name="五边形 112"/>
          <p:cNvSpPr/>
          <p:nvPr/>
        </p:nvSpPr>
        <p:spPr>
          <a:xfrm>
            <a:off x="6037263" y="4704102"/>
            <a:ext cx="855662" cy="430713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个性</a:t>
            </a:r>
          </a:p>
        </p:txBody>
      </p:sp>
      <p:sp>
        <p:nvSpPr>
          <p:cNvPr id="114" name="五边形 113"/>
          <p:cNvSpPr/>
          <p:nvPr/>
        </p:nvSpPr>
        <p:spPr>
          <a:xfrm>
            <a:off x="6037263" y="5346471"/>
            <a:ext cx="855662" cy="432193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6937375" y="2178901"/>
            <a:ext cx="2090738" cy="4443426"/>
          </a:xfrm>
          <a:prstGeom prst="roundRect">
            <a:avLst>
              <a:gd name="adj" fmla="val 5052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0" anchor="t"/>
          <a:lstStyle/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9"/>
          <p:cNvSpPr txBox="1">
            <a:spLocks noChangeArrowheads="1"/>
          </p:cNvSpPr>
          <p:nvPr/>
        </p:nvSpPr>
        <p:spPr bwMode="auto">
          <a:xfrm>
            <a:off x="8032051" y="2344412"/>
            <a:ext cx="996062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优先推荐最近热门电视剧，电影。</a:t>
            </a:r>
            <a:endParaRPr lang="en-US" altLang="zh-CN" sz="1100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381640" y="1549584"/>
            <a:ext cx="2672042" cy="485477"/>
          </a:xfrm>
          <a:prstGeom prst="roundRect">
            <a:avLst/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用户标签行为收集</a:t>
            </a:r>
          </a:p>
        </p:txBody>
      </p:sp>
      <p:sp>
        <p:nvSpPr>
          <p:cNvPr id="122" name="矩形 121"/>
          <p:cNvSpPr/>
          <p:nvPr/>
        </p:nvSpPr>
        <p:spPr>
          <a:xfrm>
            <a:off x="1077207" y="3772404"/>
            <a:ext cx="121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latin typeface="微软雅黑" pitchFamily="34" charset="-122"/>
                <a:ea typeface="微软雅黑" pitchFamily="34" charset="-122"/>
              </a:rPr>
              <a:t>性别、年龄、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sz="1200" dirty="0">
                <a:latin typeface="微软雅黑" pitchFamily="34" charset="-122"/>
                <a:ea typeface="微软雅黑" pitchFamily="34" charset="-122"/>
              </a:rPr>
              <a:t>职业、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家庭组成、</a:t>
            </a:r>
            <a:r>
              <a:rPr lang="zh-CN" altLang="zh-CN" sz="1200" dirty="0">
                <a:latin typeface="微软雅黑" pitchFamily="34" charset="-122"/>
                <a:ea typeface="微软雅黑" pitchFamily="34" charset="-122"/>
              </a:rPr>
              <a:t>教育程度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。。。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1244554" y="2319722"/>
            <a:ext cx="89687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收视需求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1244554" y="2709034"/>
            <a:ext cx="89687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收视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习惯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1244554" y="3109810"/>
            <a:ext cx="896872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收视能力</a:t>
            </a:r>
          </a:p>
        </p:txBody>
      </p:sp>
      <p:pic>
        <p:nvPicPr>
          <p:cNvPr id="126" name="Picture 4" descr="http://photocdn.sohu.com/20140605/Img40046627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" y="2348675"/>
            <a:ext cx="1134203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56" y="2288734"/>
            <a:ext cx="2166693" cy="132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47" y="3786598"/>
            <a:ext cx="2133815" cy="223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圆角矩形 129"/>
          <p:cNvSpPr/>
          <p:nvPr/>
        </p:nvSpPr>
        <p:spPr>
          <a:xfrm>
            <a:off x="3729870" y="1513664"/>
            <a:ext cx="2672042" cy="485477"/>
          </a:xfrm>
          <a:prstGeom prst="roundRect">
            <a:avLst/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用户标签分析</a:t>
            </a:r>
          </a:p>
        </p:txBody>
      </p:sp>
      <p:sp>
        <p:nvSpPr>
          <p:cNvPr id="131" name="圆角矩形 130"/>
          <p:cNvSpPr/>
          <p:nvPr/>
        </p:nvSpPr>
        <p:spPr>
          <a:xfrm>
            <a:off x="6892925" y="1513663"/>
            <a:ext cx="2135188" cy="521398"/>
          </a:xfrm>
          <a:prstGeom prst="roundRect">
            <a:avLst/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屏幕内容精准运营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57" y="2366966"/>
            <a:ext cx="830130" cy="84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6085" y="3306265"/>
            <a:ext cx="824434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追剧达人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34" y="3726229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TextBox 134"/>
          <p:cNvSpPr txBox="1"/>
          <p:nvPr/>
        </p:nvSpPr>
        <p:spPr>
          <a:xfrm>
            <a:off x="7110793" y="4634963"/>
            <a:ext cx="990775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动漫爱好者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36" name="TextBox 9"/>
          <p:cNvSpPr txBox="1">
            <a:spLocks noChangeArrowheads="1"/>
          </p:cNvSpPr>
          <p:nvPr/>
        </p:nvSpPr>
        <p:spPr bwMode="auto">
          <a:xfrm>
            <a:off x="8114476" y="3703857"/>
            <a:ext cx="913637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优先推荐动漫视频、游戏等。</a:t>
            </a:r>
            <a:endParaRPr lang="en-US" altLang="zh-CN" sz="1100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029433" y="5976836"/>
            <a:ext cx="910454" cy="307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亲子家庭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56" y="5093539"/>
            <a:ext cx="830130" cy="79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Box 9"/>
          <p:cNvSpPr txBox="1">
            <a:spLocks noChangeArrowheads="1"/>
          </p:cNvSpPr>
          <p:nvPr/>
        </p:nvSpPr>
        <p:spPr bwMode="auto">
          <a:xfrm>
            <a:off x="8083310" y="4987008"/>
            <a:ext cx="913637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一家人的爱好内容差异较大，动作电影、健身应用、优质教育内容等</a:t>
            </a:r>
            <a:endParaRPr lang="en-US" altLang="zh-CN" sz="1100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6237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15416" y="25238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屏幕广告支持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Picture 2" descr="E:\QQFiles\719026959\FileRecv\1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50853"/>
            <a:ext cx="6906523" cy="38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/>
          <p:cNvSpPr/>
          <p:nvPr/>
        </p:nvSpPr>
        <p:spPr>
          <a:xfrm>
            <a:off x="6005049" y="1419302"/>
            <a:ext cx="108000" cy="10800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119880" y="1473302"/>
            <a:ext cx="1727583" cy="0"/>
          </a:xfrm>
          <a:prstGeom prst="line">
            <a:avLst/>
          </a:prstGeom>
          <a:noFill/>
          <a:ln w="19050" cap="flat">
            <a:solidFill>
              <a:srgbClr val="00B05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7847463" y="1111804"/>
            <a:ext cx="1173709" cy="954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0" marR="0" indent="0" algn="l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切屏广告：</a:t>
            </a:r>
            <a:endParaRPr lang="en-US" altLang="zh-CN" dirty="0"/>
          </a:p>
          <a:p>
            <a:r>
              <a:rPr lang="zh-CN" altLang="en-US" b="0" dirty="0"/>
              <a:t>在用户左右切换分屏时出现的图片广告</a:t>
            </a:r>
          </a:p>
        </p:txBody>
      </p:sp>
      <p:sp>
        <p:nvSpPr>
          <p:cNvPr id="11" name="椭圆 10"/>
          <p:cNvSpPr/>
          <p:nvPr/>
        </p:nvSpPr>
        <p:spPr>
          <a:xfrm>
            <a:off x="6405385" y="4480998"/>
            <a:ext cx="108000" cy="10800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513385" y="4531057"/>
            <a:ext cx="1092796" cy="0"/>
          </a:xfrm>
          <a:prstGeom prst="line">
            <a:avLst/>
          </a:prstGeom>
          <a:noFill/>
          <a:ln w="19050" cap="flat">
            <a:solidFill>
              <a:srgbClr val="00B05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7579905" y="4288778"/>
            <a:ext cx="156409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0" marR="0" indent="0" algn="l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滚动条广告：</a:t>
            </a:r>
            <a:endParaRPr lang="en-US" altLang="zh-CN" dirty="0"/>
          </a:p>
          <a:p>
            <a:r>
              <a:rPr lang="zh-CN" altLang="en-US" b="0" dirty="0"/>
              <a:t>紧急、重要通知广告</a:t>
            </a:r>
          </a:p>
        </p:txBody>
      </p:sp>
      <p:sp>
        <p:nvSpPr>
          <p:cNvPr id="15" name="椭圆 14"/>
          <p:cNvSpPr/>
          <p:nvPr/>
        </p:nvSpPr>
        <p:spPr>
          <a:xfrm>
            <a:off x="4276297" y="2706758"/>
            <a:ext cx="108000" cy="10800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5400000">
            <a:off x="2599784" y="3373459"/>
            <a:ext cx="2310658" cy="1150370"/>
          </a:xfrm>
          <a:prstGeom prst="bentConnector3">
            <a:avLst>
              <a:gd name="adj1" fmla="val 54134"/>
            </a:avLst>
          </a:prstGeom>
          <a:noFill/>
          <a:ln w="19050" cap="flat">
            <a:solidFill>
              <a:srgbClr val="00B05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3975282" y="3169773"/>
            <a:ext cx="2289215" cy="1579184"/>
          </a:xfrm>
          <a:prstGeom prst="bentConnector3">
            <a:avLst>
              <a:gd name="adj1" fmla="val 54173"/>
            </a:avLst>
          </a:prstGeom>
          <a:noFill/>
          <a:ln w="19050" cap="flat">
            <a:solidFill>
              <a:srgbClr val="00B05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2879044" y="5103971"/>
            <a:ext cx="1948608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0" marR="0" indent="0" algn="l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开机广告：</a:t>
            </a:r>
            <a:endParaRPr lang="en-US" altLang="zh-CN" dirty="0"/>
          </a:p>
          <a:p>
            <a:r>
              <a:rPr lang="zh-CN" altLang="en-US" b="0" dirty="0"/>
              <a:t>开机时的</a:t>
            </a:r>
            <a:r>
              <a:rPr lang="en-US" altLang="zh-CN" b="0" dirty="0"/>
              <a:t>launcher</a:t>
            </a:r>
            <a:r>
              <a:rPr lang="zh-CN" altLang="en-US" b="0" dirty="0"/>
              <a:t>广告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11457" y="5103971"/>
            <a:ext cx="3758819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0" marR="0" indent="0" algn="l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屏保广告：</a:t>
            </a:r>
            <a:endParaRPr lang="en-US" altLang="zh-CN" dirty="0"/>
          </a:p>
          <a:p>
            <a:r>
              <a:rPr lang="zh-CN" altLang="en-US" b="0" dirty="0"/>
              <a:t>用户长时间不操作后，屏幕上播放的图片广告</a:t>
            </a:r>
            <a:endParaRPr lang="en-US" altLang="zh-CN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304799" y="5833998"/>
            <a:ext cx="8475091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屏幕配合广告进行发布，广告的形式多样，支持开机广告、屏保广告 、切屏广告、滚动条广告、侧屏广告、屏幕背景广告等。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71300" y="4563321"/>
            <a:ext cx="108000" cy="10800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017891" y="4644617"/>
            <a:ext cx="0" cy="459354"/>
          </a:xfrm>
          <a:prstGeom prst="line">
            <a:avLst/>
          </a:prstGeom>
          <a:noFill/>
          <a:ln w="19050" cap="flat">
            <a:solidFill>
              <a:srgbClr val="00B05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/>
          <p:cNvSpPr txBox="1"/>
          <p:nvPr/>
        </p:nvSpPr>
        <p:spPr>
          <a:xfrm>
            <a:off x="672655" y="5103973"/>
            <a:ext cx="2206389" cy="492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屏幕背景广告：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用于行业宣传等目的的广告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312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99144" y="372"/>
            <a:ext cx="4397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面向行业市场的屏幕运营支撑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897" y="810782"/>
            <a:ext cx="8482605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利用互联网电视互动性强的特点，平台能远程控制屏幕内容、安全传输的优势，解决行业用户有别于普通家庭用户的电视屏幕需求。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382137" y="1525351"/>
            <a:ext cx="3577695" cy="36933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客户</a:t>
            </a:r>
          </a:p>
        </p:txBody>
      </p:sp>
      <p:sp>
        <p:nvSpPr>
          <p:cNvPr id="16" name="五边形 15"/>
          <p:cNvSpPr/>
          <p:nvPr/>
        </p:nvSpPr>
        <p:spPr>
          <a:xfrm>
            <a:off x="4293682" y="1525351"/>
            <a:ext cx="4768430" cy="36933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共性需求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19958" y="2003182"/>
            <a:ext cx="4592029" cy="18158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传统需求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：电视直播、点播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视频联播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：医院候诊大厅疾病宣传联播、病房手术恢复指导视频、学校教育短片等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企业宣传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：行业用户新闻、文化宣传等视频定时播放；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信息发布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：资讯、滚动条广播等；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开机广告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：开机时播放的企业广告；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1720" y="1995985"/>
            <a:ext cx="3960000" cy="3960000"/>
            <a:chOff x="0" y="1672896"/>
            <a:chExt cx="3960000" cy="3960000"/>
          </a:xfrm>
        </p:grpSpPr>
        <p:sp>
          <p:nvSpPr>
            <p:cNvPr id="23" name="椭圆 22"/>
            <p:cNvSpPr/>
            <p:nvPr/>
          </p:nvSpPr>
          <p:spPr>
            <a:xfrm>
              <a:off x="0" y="1672896"/>
              <a:ext cx="3960000" cy="396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25960" y="2084063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酒店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2248335" y="2084063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医院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825960" y="2804438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学校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25960" y="3522713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厂矿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48335" y="2804438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培训机构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248335" y="3522713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军营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825960" y="4301288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房地产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248335" y="4301289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直销门店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488888" y="4871485"/>
              <a:ext cx="900000" cy="540000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sp>
        <p:nvSpPr>
          <p:cNvPr id="31" name="五边形 30"/>
          <p:cNvSpPr/>
          <p:nvPr/>
        </p:nvSpPr>
        <p:spPr>
          <a:xfrm>
            <a:off x="4319958" y="4096002"/>
            <a:ext cx="4768430" cy="36933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进阶需求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46234" y="4538601"/>
            <a:ext cx="4592029" cy="5847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 rtl="0" latinLnBrk="1" hangingPunct="0"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屏幕定制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：企业</a:t>
            </a:r>
            <a:r>
              <a:rPr lang="en-US" altLang="zh-CN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、宣传背景、指定推荐位、开机前导页、专栏专区等；</a:t>
            </a:r>
            <a:endParaRPr lang="en-US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814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25928" y="27668"/>
            <a:ext cx="5089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产品特性 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–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面向行业市场的屏幕运营支撑（续）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20625" y="774096"/>
            <a:ext cx="8365514" cy="3518000"/>
            <a:chOff x="266033" y="815040"/>
            <a:chExt cx="8365514" cy="3518000"/>
          </a:xfrm>
        </p:grpSpPr>
        <p:grpSp>
          <p:nvGrpSpPr>
            <p:cNvPr id="58" name="组合 57"/>
            <p:cNvGrpSpPr/>
            <p:nvPr/>
          </p:nvGrpSpPr>
          <p:grpSpPr>
            <a:xfrm>
              <a:off x="266033" y="2439770"/>
              <a:ext cx="723275" cy="1049794"/>
              <a:chOff x="334273" y="2480714"/>
              <a:chExt cx="723275" cy="1049794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067" y="2480714"/>
                <a:ext cx="547688" cy="714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34273" y="3222731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运营商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86535" y="815040"/>
              <a:ext cx="8045012" cy="3518000"/>
              <a:chOff x="627479" y="815040"/>
              <a:chExt cx="8045012" cy="351800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686547" y="1267910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行业客户</a:t>
                </a:r>
              </a:p>
            </p:txBody>
          </p:sp>
          <p:sp>
            <p:nvSpPr>
              <p:cNvPr id="2" name="左右箭头 1"/>
              <p:cNvSpPr/>
              <p:nvPr/>
            </p:nvSpPr>
            <p:spPr>
              <a:xfrm rot="19086617">
                <a:off x="627479" y="1687628"/>
                <a:ext cx="1296000" cy="519674"/>
              </a:xfrm>
              <a:prstGeom prst="leftRightArrow">
                <a:avLst/>
              </a:prstGeom>
              <a:solidFill>
                <a:srgbClr val="FFFFFF"/>
              </a:solidFill>
              <a:ln w="25400" cap="flat">
                <a:solidFill>
                  <a:srgbClr val="92D050"/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1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沟通运营内容</a:t>
                </a:r>
              </a:p>
            </p:txBody>
          </p:sp>
          <p:sp>
            <p:nvSpPr>
              <p:cNvPr id="57" name="右箭头 56"/>
              <p:cNvSpPr/>
              <p:nvPr/>
            </p:nvSpPr>
            <p:spPr>
              <a:xfrm>
                <a:off x="934717" y="2406964"/>
                <a:ext cx="1219122" cy="550243"/>
              </a:xfrm>
              <a:prstGeom prst="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运营</a:t>
                </a: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947575" y="2359438"/>
                <a:ext cx="2303463" cy="768187"/>
                <a:chOff x="2070407" y="2591454"/>
                <a:chExt cx="2303463" cy="768187"/>
              </a:xfrm>
            </p:grpSpPr>
            <p:grpSp>
              <p:nvGrpSpPr>
                <p:cNvPr id="7" name="Group 7"/>
                <p:cNvGrpSpPr>
                  <a:grpSpLocks/>
                </p:cNvGrpSpPr>
                <p:nvPr/>
              </p:nvGrpSpPr>
              <p:grpSpPr bwMode="auto">
                <a:xfrm>
                  <a:off x="2070407" y="2591454"/>
                  <a:ext cx="2303463" cy="738187"/>
                  <a:chOff x="1487" y="1392"/>
                  <a:chExt cx="1248" cy="570"/>
                </a:xfrm>
              </p:grpSpPr>
              <p:sp>
                <p:nvSpPr>
                  <p:cNvPr id="8" name="AutoShape 8"/>
                  <p:cNvSpPr>
                    <a:spLocks noChangeArrowheads="1"/>
                  </p:cNvSpPr>
                  <p:nvPr/>
                </p:nvSpPr>
                <p:spPr bwMode="auto">
                  <a:xfrm>
                    <a:off x="1487" y="1521"/>
                    <a:ext cx="1248" cy="441"/>
                  </a:xfrm>
                  <a:prstGeom prst="parallelogram">
                    <a:avLst>
                      <a:gd name="adj" fmla="val 78691"/>
                    </a:avLst>
                  </a:prstGeom>
                  <a:solidFill>
                    <a:srgbClr val="DDDDDD"/>
                  </a:solidFill>
                  <a:ln w="9525">
                    <a:noFill/>
                    <a:miter lim="800000"/>
                    <a:headEnd/>
                    <a:tailEnd/>
                  </a:ln>
                  <a:effectLst>
                    <a:outerShdw dist="40161" dir="4293903" algn="ctr" rotWithShape="0">
                      <a:schemeClr val="bg2"/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pPr algn="l" latinLnBrk="0">
                      <a:defRPr/>
                    </a:pPr>
                    <a:endParaRPr lang="zh-CN" altLang="en-US" b="0" dirty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9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1739"/>
                    <a:ext cx="56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" name="Line 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07" y="1632"/>
                    <a:ext cx="65" cy="10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628"/>
                    <a:ext cx="52" cy="1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1776" y="1474"/>
                    <a:ext cx="166" cy="216"/>
                    <a:chOff x="2976" y="3264"/>
                    <a:chExt cx="720" cy="577"/>
                  </a:xfrm>
                </p:grpSpPr>
                <p:grpSp>
                  <p:nvGrpSpPr>
                    <p:cNvPr id="35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616"/>
                      <a:ext cx="720" cy="225"/>
                      <a:chOff x="2304" y="2166"/>
                      <a:chExt cx="288" cy="90"/>
                    </a:xfrm>
                  </p:grpSpPr>
                  <p:sp>
                    <p:nvSpPr>
                      <p:cNvPr id="51" name="Oval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70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00AFD8"/>
                          </a:gs>
                          <a:gs pos="50000">
                            <a:srgbClr val="7575AD"/>
                          </a:gs>
                          <a:gs pos="100000">
                            <a:srgbClr val="00AFD8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52" name="Oval 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66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AFD8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6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552"/>
                      <a:ext cx="720" cy="225"/>
                      <a:chOff x="2304" y="2166"/>
                      <a:chExt cx="288" cy="90"/>
                    </a:xfrm>
                  </p:grpSpPr>
                  <p:sp>
                    <p:nvSpPr>
                      <p:cNvPr id="49" name="Oval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70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00AFD8"/>
                          </a:gs>
                          <a:gs pos="50000">
                            <a:srgbClr val="7575AD"/>
                          </a:gs>
                          <a:gs pos="100000">
                            <a:srgbClr val="00AFD8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50" name="Oval 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66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AFD8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7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489"/>
                      <a:ext cx="720" cy="225"/>
                      <a:chOff x="2304" y="2166"/>
                      <a:chExt cx="288" cy="90"/>
                    </a:xfrm>
                  </p:grpSpPr>
                  <p:sp>
                    <p:nvSpPr>
                      <p:cNvPr id="47" name="Oval 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70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00AFD8"/>
                          </a:gs>
                          <a:gs pos="50000">
                            <a:srgbClr val="7575AD"/>
                          </a:gs>
                          <a:gs pos="100000">
                            <a:srgbClr val="00AFD8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48" name="Oval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66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AFD8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8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419"/>
                      <a:ext cx="720" cy="225"/>
                      <a:chOff x="2304" y="2166"/>
                      <a:chExt cx="288" cy="90"/>
                    </a:xfrm>
                  </p:grpSpPr>
                  <p:sp>
                    <p:nvSpPr>
                      <p:cNvPr id="45" name="Oval 2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70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00AFD8"/>
                          </a:gs>
                          <a:gs pos="50000">
                            <a:srgbClr val="7575AD"/>
                          </a:gs>
                          <a:gs pos="100000">
                            <a:srgbClr val="00AFD8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46" name="Oval 2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66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AFD8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39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349"/>
                      <a:ext cx="720" cy="225"/>
                      <a:chOff x="2304" y="2166"/>
                      <a:chExt cx="288" cy="90"/>
                    </a:xfrm>
                  </p:grpSpPr>
                  <p:sp>
                    <p:nvSpPr>
                      <p:cNvPr id="43" name="Oval 2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70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00AFD8"/>
                          </a:gs>
                          <a:gs pos="50000">
                            <a:srgbClr val="7575AD"/>
                          </a:gs>
                          <a:gs pos="100000">
                            <a:srgbClr val="00AFD8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44" name="Oval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66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AFD8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40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6" y="3264"/>
                      <a:ext cx="720" cy="225"/>
                      <a:chOff x="2304" y="2112"/>
                      <a:chExt cx="288" cy="90"/>
                    </a:xfrm>
                  </p:grpSpPr>
                  <p:sp>
                    <p:nvSpPr>
                      <p:cNvPr id="41" name="Oval 2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16"/>
                        <a:ext cx="288" cy="8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57DFFF"/>
                          </a:gs>
                          <a:gs pos="50000">
                            <a:srgbClr val="008EB0"/>
                          </a:gs>
                          <a:gs pos="100000">
                            <a:srgbClr val="57D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42" name="Oval 3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04" y="2112"/>
                        <a:ext cx="288" cy="76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CCFFFF"/>
                          </a:gs>
                          <a:gs pos="50000">
                            <a:srgbClr val="57DFFF"/>
                          </a:gs>
                          <a:gs pos="100000">
                            <a:srgbClr val="CCFF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3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208" y="1392"/>
                    <a:ext cx="385" cy="402"/>
                    <a:chOff x="3960" y="12396"/>
                    <a:chExt cx="614" cy="690"/>
                  </a:xfrm>
                </p:grpSpPr>
                <p:pic>
                  <p:nvPicPr>
                    <p:cNvPr id="33" name="Picture 32" descr="serve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6" y="12396"/>
                      <a:ext cx="408" cy="6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4" name="Picture 33" descr="PC Blu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0" y="12710"/>
                      <a:ext cx="368" cy="3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14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2012" y="1536"/>
                    <a:ext cx="176" cy="208"/>
                    <a:chOff x="430" y="3358"/>
                    <a:chExt cx="434" cy="470"/>
                  </a:xfrm>
                </p:grpSpPr>
                <p:grpSp>
                  <p:nvGrpSpPr>
                    <p:cNvPr id="15" name="Group 3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593"/>
                      <a:ext cx="434" cy="235"/>
                      <a:chOff x="426" y="277"/>
                      <a:chExt cx="1494" cy="383"/>
                    </a:xfrm>
                  </p:grpSpPr>
                  <p:sp>
                    <p:nvSpPr>
                      <p:cNvPr id="31" name="Oval 3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32" name="Oval 3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76"/>
                        <a:ext cx="1497" cy="348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16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541"/>
                      <a:ext cx="434" cy="238"/>
                      <a:chOff x="426" y="271"/>
                      <a:chExt cx="1494" cy="389"/>
                    </a:xfrm>
                  </p:grpSpPr>
                  <p:sp>
                    <p:nvSpPr>
                      <p:cNvPr id="29" name="Oval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30" name="Oval 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69"/>
                        <a:ext cx="1497" cy="353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17" name="Group 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504"/>
                      <a:ext cx="434" cy="228"/>
                      <a:chOff x="426" y="288"/>
                      <a:chExt cx="1494" cy="372"/>
                    </a:xfrm>
                  </p:grpSpPr>
                  <p:sp>
                    <p:nvSpPr>
                      <p:cNvPr id="27" name="Oval 4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28" name="Oval 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87"/>
                        <a:ext cx="1497" cy="312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18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448"/>
                      <a:ext cx="434" cy="235"/>
                      <a:chOff x="426" y="276"/>
                      <a:chExt cx="1494" cy="384"/>
                    </a:xfrm>
                  </p:grpSpPr>
                  <p:sp>
                    <p:nvSpPr>
                      <p:cNvPr id="25" name="Oval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26" name="Oval 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76"/>
                        <a:ext cx="1497" cy="353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1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389"/>
                      <a:ext cx="434" cy="248"/>
                      <a:chOff x="426" y="256"/>
                      <a:chExt cx="1494" cy="404"/>
                    </a:xfrm>
                  </p:grpSpPr>
                  <p:sp>
                    <p:nvSpPr>
                      <p:cNvPr id="23" name="Oval 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24" name="Oval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44"/>
                        <a:ext cx="1497" cy="370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  <p:grpSp>
                  <p:nvGrpSpPr>
                    <p:cNvPr id="20" name="Group 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" y="3358"/>
                      <a:ext cx="434" cy="230"/>
                      <a:chOff x="426" y="285"/>
                      <a:chExt cx="1494" cy="375"/>
                    </a:xfrm>
                  </p:grpSpPr>
                  <p:sp>
                    <p:nvSpPr>
                      <p:cNvPr id="21" name="Oval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2" y="324"/>
                        <a:ext cx="1488" cy="336"/>
                      </a:xfrm>
                      <a:prstGeom prst="ellipse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l" latinLnBrk="0"/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  <p:sp>
                    <p:nvSpPr>
                      <p:cNvPr id="22" name="Oval 5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" y="283"/>
                        <a:ext cx="1497" cy="339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100000">
                            <a:schemeClr val="folHlink">
                              <a:gamma/>
                              <a:shade val="66275"/>
                              <a:invGamma/>
                            </a:schemeClr>
                          </a:gs>
                        </a:gsLst>
                        <a:lin ang="2700000" scaled="1"/>
                      </a:gra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l" latinLnBrk="0">
                          <a:defRPr/>
                        </a:pPr>
                        <a:endParaRPr lang="zh-CN" altLang="en-US" b="0">
                          <a:solidFill>
                            <a:schemeClr val="tx1"/>
                          </a:solidFill>
                          <a:ea typeface="华文细黑" pitchFamily="2" charset="-122"/>
                        </a:endParaRPr>
                      </a:p>
                    </p:txBody>
                  </p:sp>
                </p:grpSp>
              </p:grp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2378998" y="3082644"/>
                  <a:ext cx="1323437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544195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微软雅黑" pitchFamily="34" charset="-122"/>
                      <a:ea typeface="微软雅黑" pitchFamily="34" charset="-122"/>
                      <a:sym typeface="Calibri"/>
                    </a:rPr>
                    <a:t>屏幕运营支撑平台</a:t>
                  </a:r>
                </a:p>
              </p:txBody>
            </p:sp>
          </p:grpSp>
          <p:sp>
            <p:nvSpPr>
              <p:cNvPr id="62" name="矩形 61"/>
              <p:cNvSpPr/>
              <p:nvPr/>
            </p:nvSpPr>
            <p:spPr>
              <a:xfrm>
                <a:off x="1853404" y="3423546"/>
                <a:ext cx="970580" cy="307775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屏幕编辑</a:t>
                </a: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054059" y="1794730"/>
                <a:ext cx="975312" cy="307775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屏幕发布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049861" y="3424806"/>
                <a:ext cx="947421" cy="306516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内容更新</a:t>
                </a:r>
              </a:p>
            </p:txBody>
          </p:sp>
          <p:cxnSp>
            <p:nvCxnSpPr>
              <p:cNvPr id="66" name="直接连接符 65"/>
              <p:cNvCxnSpPr>
                <a:stCxn id="8" idx="0"/>
                <a:endCxn id="63" idx="2"/>
              </p:cNvCxnSpPr>
              <p:nvPr/>
            </p:nvCxnSpPr>
            <p:spPr>
              <a:xfrm flipH="1" flipV="1">
                <a:off x="2541715" y="2102505"/>
                <a:ext cx="557592" cy="423996"/>
              </a:xfrm>
              <a:prstGeom prst="line">
                <a:avLst/>
              </a:prstGeom>
              <a:noFill/>
              <a:ln w="19050" cap="flat">
                <a:solidFill>
                  <a:schemeClr val="accent6">
                    <a:lumMod val="75000"/>
                  </a:schemeClr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直接连接符 67"/>
              <p:cNvCxnSpPr>
                <a:stCxn id="8" idx="3"/>
                <a:endCxn id="64" idx="0"/>
              </p:cNvCxnSpPr>
              <p:nvPr/>
            </p:nvCxnSpPr>
            <p:spPr>
              <a:xfrm>
                <a:off x="2874595" y="3097625"/>
                <a:ext cx="648977" cy="327181"/>
              </a:xfrm>
              <a:prstGeom prst="line">
                <a:avLst/>
              </a:prstGeom>
              <a:noFill/>
              <a:ln w="19050" cap="flat">
                <a:solidFill>
                  <a:schemeClr val="accent6">
                    <a:lumMod val="75000"/>
                  </a:schemeClr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0" name="直接连接符 69"/>
              <p:cNvCxnSpPr>
                <a:stCxn id="8" idx="3"/>
                <a:endCxn id="62" idx="0"/>
              </p:cNvCxnSpPr>
              <p:nvPr/>
            </p:nvCxnSpPr>
            <p:spPr>
              <a:xfrm flipH="1">
                <a:off x="2338694" y="3097625"/>
                <a:ext cx="535901" cy="325921"/>
              </a:xfrm>
              <a:prstGeom prst="line">
                <a:avLst/>
              </a:prstGeom>
              <a:noFill/>
              <a:ln w="19050" cap="flat">
                <a:solidFill>
                  <a:schemeClr val="accent6">
                    <a:lumMod val="75000"/>
                  </a:schemeClr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直接连接符 72"/>
              <p:cNvCxnSpPr>
                <a:stCxn id="8" idx="2"/>
                <a:endCxn id="80" idx="2"/>
              </p:cNvCxnSpPr>
              <p:nvPr/>
            </p:nvCxnSpPr>
            <p:spPr>
              <a:xfrm flipV="1">
                <a:off x="4026326" y="2805725"/>
                <a:ext cx="247684" cy="6338"/>
              </a:xfrm>
              <a:prstGeom prst="line">
                <a:avLst/>
              </a:prstGeom>
              <a:noFill/>
              <a:ln w="25400" cap="flat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0" name="云形 79"/>
              <p:cNvSpPr/>
              <p:nvPr/>
            </p:nvSpPr>
            <p:spPr>
              <a:xfrm>
                <a:off x="4270306" y="2594896"/>
                <a:ext cx="1194180" cy="421657"/>
              </a:xfrm>
              <a:prstGeom prst="cloud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 cap="flat">
                <a:solidFill>
                  <a:schemeClr val="bg1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Internet</a:t>
                </a:r>
                <a:endPara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pic>
            <p:nvPicPr>
              <p:cNvPr id="82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6569" y="854188"/>
                <a:ext cx="1448026" cy="413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矩形 83"/>
              <p:cNvSpPr/>
              <p:nvPr/>
            </p:nvSpPr>
            <p:spPr>
              <a:xfrm>
                <a:off x="3373443" y="1795989"/>
                <a:ext cx="947421" cy="306516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algn="ctr" rtl="0" latinLnBrk="1" hangingPunct="0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广告投放</a:t>
                </a:r>
              </a:p>
            </p:txBody>
          </p:sp>
          <p:cxnSp>
            <p:nvCxnSpPr>
              <p:cNvPr id="86" name="直接连接符 85"/>
              <p:cNvCxnSpPr>
                <a:stCxn id="84" idx="2"/>
                <a:endCxn id="8" idx="0"/>
              </p:cNvCxnSpPr>
              <p:nvPr/>
            </p:nvCxnSpPr>
            <p:spPr>
              <a:xfrm flipH="1">
                <a:off x="3099307" y="2102505"/>
                <a:ext cx="747847" cy="423996"/>
              </a:xfrm>
              <a:prstGeom prst="line">
                <a:avLst/>
              </a:prstGeom>
              <a:noFill/>
              <a:ln w="19050" cap="flat">
                <a:solidFill>
                  <a:schemeClr val="accent6">
                    <a:lumMod val="75000"/>
                  </a:schemeClr>
                </a:solidFill>
                <a:prstDash val="sysDash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3" name="任意多边形 92"/>
              <p:cNvSpPr/>
              <p:nvPr/>
            </p:nvSpPr>
            <p:spPr>
              <a:xfrm>
                <a:off x="5019960" y="1596784"/>
                <a:ext cx="930462" cy="1064525"/>
              </a:xfrm>
              <a:custGeom>
                <a:avLst/>
                <a:gdLst>
                  <a:gd name="connsiteX0" fmla="*/ 425495 w 930462"/>
                  <a:gd name="connsiteY0" fmla="*/ 1064525 h 1064525"/>
                  <a:gd name="connsiteX1" fmla="*/ 16062 w 930462"/>
                  <a:gd name="connsiteY1" fmla="*/ 300251 h 1064525"/>
                  <a:gd name="connsiteX2" fmla="*/ 916814 w 930462"/>
                  <a:gd name="connsiteY2" fmla="*/ 0 h 1064525"/>
                  <a:gd name="connsiteX3" fmla="*/ 916814 w 930462"/>
                  <a:gd name="connsiteY3" fmla="*/ 0 h 1064525"/>
                  <a:gd name="connsiteX4" fmla="*/ 930462 w 930462"/>
                  <a:gd name="connsiteY4" fmla="*/ 0 h 1064525"/>
                  <a:gd name="connsiteX5" fmla="*/ 930462 w 930462"/>
                  <a:gd name="connsiteY5" fmla="*/ 0 h 106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0462" h="1064525">
                    <a:moveTo>
                      <a:pt x="425495" y="1064525"/>
                    </a:moveTo>
                    <a:cubicBezTo>
                      <a:pt x="179835" y="771098"/>
                      <a:pt x="-65824" y="477672"/>
                      <a:pt x="16062" y="300251"/>
                    </a:cubicBezTo>
                    <a:cubicBezTo>
                      <a:pt x="97948" y="122830"/>
                      <a:pt x="916814" y="0"/>
                      <a:pt x="916814" y="0"/>
                    </a:cubicBezTo>
                    <a:lnTo>
                      <a:pt x="916814" y="0"/>
                    </a:lnTo>
                    <a:lnTo>
                      <a:pt x="930462" y="0"/>
                    </a:lnTo>
                    <a:lnTo>
                      <a:pt x="930462" y="0"/>
                    </a:lnTo>
                  </a:path>
                </a:pathLst>
              </a:cu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4685957" y="1086494"/>
                <a:ext cx="1694569" cy="1506577"/>
              </a:xfrm>
              <a:custGeom>
                <a:avLst/>
                <a:gdLst>
                  <a:gd name="connsiteX0" fmla="*/ 268178 w 1694569"/>
                  <a:gd name="connsiteY0" fmla="*/ 1506577 h 1506577"/>
                  <a:gd name="connsiteX1" fmla="*/ 8871 w 1694569"/>
                  <a:gd name="connsiteY1" fmla="*/ 715006 h 1506577"/>
                  <a:gd name="connsiteX2" fmla="*/ 554781 w 1694569"/>
                  <a:gd name="connsiteY2" fmla="*/ 578529 h 1506577"/>
                  <a:gd name="connsiteX3" fmla="*/ 1264465 w 1694569"/>
                  <a:gd name="connsiteY3" fmla="*/ 196391 h 1506577"/>
                  <a:gd name="connsiteX4" fmla="*/ 1414590 w 1694569"/>
                  <a:gd name="connsiteY4" fmla="*/ 305574 h 1506577"/>
                  <a:gd name="connsiteX5" fmla="*/ 1687545 w 1694569"/>
                  <a:gd name="connsiteY5" fmla="*/ 5323 h 1506577"/>
                  <a:gd name="connsiteX6" fmla="*/ 1100692 w 1694569"/>
                  <a:gd name="connsiteY6" fmla="*/ 605824 h 1506577"/>
                  <a:gd name="connsiteX7" fmla="*/ 1523772 w 1694569"/>
                  <a:gd name="connsiteY7" fmla="*/ 605824 h 1506577"/>
                  <a:gd name="connsiteX8" fmla="*/ 1523772 w 1694569"/>
                  <a:gd name="connsiteY8" fmla="*/ 1001609 h 15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4569" h="1506577">
                    <a:moveTo>
                      <a:pt x="268178" y="1506577"/>
                    </a:moveTo>
                    <a:cubicBezTo>
                      <a:pt x="114641" y="1188128"/>
                      <a:pt x="-38896" y="869680"/>
                      <a:pt x="8871" y="715006"/>
                    </a:cubicBezTo>
                    <a:cubicBezTo>
                      <a:pt x="56638" y="560332"/>
                      <a:pt x="345515" y="664965"/>
                      <a:pt x="554781" y="578529"/>
                    </a:cubicBezTo>
                    <a:cubicBezTo>
                      <a:pt x="764047" y="492093"/>
                      <a:pt x="1121164" y="241883"/>
                      <a:pt x="1264465" y="196391"/>
                    </a:cubicBezTo>
                    <a:cubicBezTo>
                      <a:pt x="1407766" y="150899"/>
                      <a:pt x="1344077" y="337419"/>
                      <a:pt x="1414590" y="305574"/>
                    </a:cubicBezTo>
                    <a:cubicBezTo>
                      <a:pt x="1485103" y="273729"/>
                      <a:pt x="1739861" y="-44719"/>
                      <a:pt x="1687545" y="5323"/>
                    </a:cubicBezTo>
                    <a:cubicBezTo>
                      <a:pt x="1635229" y="55365"/>
                      <a:pt x="1127988" y="505740"/>
                      <a:pt x="1100692" y="605824"/>
                    </a:cubicBezTo>
                    <a:cubicBezTo>
                      <a:pt x="1073397" y="705907"/>
                      <a:pt x="1453259" y="539860"/>
                      <a:pt x="1523772" y="605824"/>
                    </a:cubicBezTo>
                    <a:cubicBezTo>
                      <a:pt x="1594285" y="671788"/>
                      <a:pt x="1559028" y="836698"/>
                      <a:pt x="1523772" y="1001609"/>
                    </a:cubicBezTo>
                  </a:path>
                </a:pathLst>
              </a:cu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025" name="曲线连接符 1024"/>
              <p:cNvCxnSpPr>
                <a:stCxn id="80" idx="3"/>
                <a:endCxn id="1039" idx="2"/>
              </p:cNvCxnSpPr>
              <p:nvPr/>
            </p:nvCxnSpPr>
            <p:spPr>
              <a:xfrm rot="5400000" flipH="1" flipV="1">
                <a:off x="4829757" y="1968612"/>
                <a:ext cx="688032" cy="612754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chemeClr val="accent6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0" name="曲线连接符 1029"/>
              <p:cNvCxnSpPr>
                <a:stCxn id="80" idx="0"/>
                <a:endCxn id="1027" idx="1"/>
              </p:cNvCxnSpPr>
              <p:nvPr/>
            </p:nvCxnSpPr>
            <p:spPr>
              <a:xfrm flipV="1">
                <a:off x="5463491" y="1762754"/>
                <a:ext cx="600857" cy="1042971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chemeClr val="accent6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2" name="曲线连接符 1031"/>
              <p:cNvCxnSpPr>
                <a:stCxn id="80" idx="1"/>
                <a:endCxn id="1028" idx="1"/>
              </p:cNvCxnSpPr>
              <p:nvPr/>
            </p:nvCxnSpPr>
            <p:spPr>
              <a:xfrm rot="5400000" flipH="1" flipV="1">
                <a:off x="5356262" y="2276241"/>
                <a:ext cx="250997" cy="1228730"/>
              </a:xfrm>
              <a:prstGeom prst="curvedConnector4">
                <a:avLst>
                  <a:gd name="adj1" fmla="val -91077"/>
                  <a:gd name="adj2" fmla="val 74297"/>
                </a:avLst>
              </a:prstGeom>
              <a:ln w="28575">
                <a:solidFill>
                  <a:schemeClr val="accent6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38" name="矩形 1037"/>
              <p:cNvSpPr/>
              <p:nvPr/>
            </p:nvSpPr>
            <p:spPr>
              <a:xfrm>
                <a:off x="8303161" y="935319"/>
                <a:ext cx="369330" cy="3397721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eaVert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终端用户</a:t>
                </a:r>
              </a:p>
            </p:txBody>
          </p:sp>
          <p:grpSp>
            <p:nvGrpSpPr>
              <p:cNvPr id="1054" name="组合 1053"/>
              <p:cNvGrpSpPr/>
              <p:nvPr/>
            </p:nvGrpSpPr>
            <p:grpSpPr>
              <a:xfrm>
                <a:off x="4997796" y="815040"/>
                <a:ext cx="844504" cy="1115933"/>
                <a:chOff x="6085124" y="1191023"/>
                <a:chExt cx="844504" cy="1115933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5124" y="1191023"/>
                  <a:ext cx="844504" cy="828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039" name="TextBox 1038"/>
                <p:cNvSpPr txBox="1"/>
                <p:nvPr/>
              </p:nvSpPr>
              <p:spPr>
                <a:xfrm>
                  <a:off x="6226360" y="1999181"/>
                  <a:ext cx="682236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544195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rPr>
                    <a:t>XX</a:t>
                  </a:r>
                  <a:r>
                    <a:rPr kumimoji="0" lang="zh-CN" alt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微软雅黑" pitchFamily="34" charset="-122"/>
                      <a:ea typeface="微软雅黑" pitchFamily="34" charset="-122"/>
                      <a:sym typeface="Calibri"/>
                    </a:rPr>
                    <a:t>酒店</a:t>
                  </a:r>
                </a:p>
              </p:txBody>
            </p:sp>
          </p:grpSp>
          <p:grpSp>
            <p:nvGrpSpPr>
              <p:cNvPr id="1055" name="组合 1054"/>
              <p:cNvGrpSpPr/>
              <p:nvPr/>
            </p:nvGrpSpPr>
            <p:grpSpPr>
              <a:xfrm>
                <a:off x="6064348" y="1431132"/>
                <a:ext cx="1000618" cy="966863"/>
                <a:chOff x="6021043" y="2412084"/>
                <a:chExt cx="1000618" cy="966863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21043" y="2412084"/>
                  <a:ext cx="1000618" cy="6632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2" name="TextBox 111"/>
                <p:cNvSpPr txBox="1"/>
                <p:nvPr/>
              </p:nvSpPr>
              <p:spPr>
                <a:xfrm>
                  <a:off x="6241119" y="3071172"/>
                  <a:ext cx="682236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544195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rPr>
                    <a:t>XX</a:t>
                  </a:r>
                  <a:r>
                    <a:rPr kumimoji="0" lang="zh-CN" alt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微软雅黑" pitchFamily="34" charset="-122"/>
                      <a:ea typeface="微软雅黑" pitchFamily="34" charset="-122"/>
                      <a:sym typeface="Calibri"/>
                    </a:rPr>
                    <a:t>医院</a:t>
                  </a:r>
                </a:p>
              </p:txBody>
            </p:sp>
          </p:grpSp>
          <p:grpSp>
            <p:nvGrpSpPr>
              <p:cNvPr id="96" name="组合 95"/>
              <p:cNvGrpSpPr/>
              <p:nvPr/>
            </p:nvGrpSpPr>
            <p:grpSpPr>
              <a:xfrm>
                <a:off x="6096126" y="2397739"/>
                <a:ext cx="828000" cy="1042511"/>
                <a:chOff x="6145364" y="3565206"/>
                <a:chExt cx="828000" cy="1042511"/>
              </a:xfrm>
            </p:grpSpPr>
            <p:pic>
              <p:nvPicPr>
                <p:cNvPr id="1028" name="Picture 4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5364" y="3565206"/>
                  <a:ext cx="828000" cy="7347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6282366" y="4299942"/>
                  <a:ext cx="682236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544195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1400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rPr>
                    <a:t>XX</a:t>
                  </a:r>
                  <a:r>
                    <a:rPr kumimoji="0" lang="zh-CN" alt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微软雅黑" pitchFamily="34" charset="-122"/>
                      <a:ea typeface="微软雅黑" pitchFamily="34" charset="-122"/>
                      <a:sym typeface="Calibri"/>
                    </a:rPr>
                    <a:t>学校</a:t>
                  </a:r>
                </a:p>
              </p:txBody>
            </p:sp>
          </p:grpSp>
          <p:sp>
            <p:nvSpPr>
              <p:cNvPr id="1049" name="虚尾箭头 1048"/>
              <p:cNvSpPr/>
              <p:nvPr/>
            </p:nvSpPr>
            <p:spPr>
              <a:xfrm flipH="1">
                <a:off x="7124128" y="2406964"/>
                <a:ext cx="978408" cy="550243"/>
              </a:xfrm>
              <a:prstGeom prst="stripedRight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业务使用</a:t>
                </a:r>
              </a:p>
            </p:txBody>
          </p:sp>
          <p:cxnSp>
            <p:nvCxnSpPr>
              <p:cNvPr id="1052" name="曲线连接符 1051"/>
              <p:cNvCxnSpPr>
                <a:stCxn id="80" idx="1"/>
                <a:endCxn id="1050" idx="1"/>
              </p:cNvCxnSpPr>
              <p:nvPr/>
            </p:nvCxnSpPr>
            <p:spPr>
              <a:xfrm rot="16200000" flipH="1">
                <a:off x="5115761" y="2767739"/>
                <a:ext cx="790750" cy="1287480"/>
              </a:xfrm>
              <a:prstGeom prst="curvedConnector2">
                <a:avLst/>
              </a:prstGeom>
              <a:ln w="28575">
                <a:solidFill>
                  <a:schemeClr val="accent6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97" name="组合 96"/>
              <p:cNvGrpSpPr/>
              <p:nvPr/>
            </p:nvGrpSpPr>
            <p:grpSpPr>
              <a:xfrm>
                <a:off x="6154876" y="3505040"/>
                <a:ext cx="607907" cy="828000"/>
                <a:chOff x="4567259" y="3804054"/>
                <a:chExt cx="607907" cy="1135775"/>
              </a:xfrm>
            </p:grpSpPr>
            <p:pic>
              <p:nvPicPr>
                <p:cNvPr id="1050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7259" y="3804054"/>
                  <a:ext cx="607907" cy="828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27" name="TextBox 126"/>
                <p:cNvSpPr txBox="1"/>
                <p:nvPr/>
              </p:nvSpPr>
              <p:spPr>
                <a:xfrm>
                  <a:off x="4650442" y="4632054"/>
                  <a:ext cx="451404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544195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微软雅黑" pitchFamily="34" charset="-122"/>
                      <a:ea typeface="微软雅黑" pitchFamily="34" charset="-122"/>
                      <a:sym typeface="Calibri"/>
                    </a:rPr>
                    <a:t>其他</a:t>
                  </a:r>
                </a:p>
              </p:txBody>
            </p:sp>
          </p:grpSp>
        </p:grpSp>
      </p:grpSp>
      <p:sp>
        <p:nvSpPr>
          <p:cNvPr id="107" name="TextBox 106"/>
          <p:cNvSpPr txBox="1"/>
          <p:nvPr/>
        </p:nvSpPr>
        <p:spPr>
          <a:xfrm>
            <a:off x="266033" y="4525049"/>
            <a:ext cx="8658728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卓望互联网电视屏幕运营支撑平台提供面向行业用户的屏幕运营：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平台开放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：屏幕运营平台既可以由运营商进行编排，也可以开放编辑权限给行业用户，最终由运营商进行审批后发布；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个性定制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：针对每个行业用户的需求，个性化定制屏幕呈现方式和内容。可以将推送范围发布到单个行业用户的指定机顶盒上。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7549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0" y="10030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互联网电视智能屏幕产品功能总体视图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546" y="634197"/>
            <a:ext cx="8666329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建立从机顶盒端到平台端，集屏幕编排、任务发布、任务更新到用户呈现、用户数据采集分析的端到端产品解决方案。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9" y="4975963"/>
            <a:ext cx="508534" cy="5085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569" y="5453155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终端用户</a:t>
            </a:r>
          </a:p>
        </p:txBody>
      </p:sp>
      <p:cxnSp>
        <p:nvCxnSpPr>
          <p:cNvPr id="13" name="直接箭头连接符 12"/>
          <p:cNvCxnSpPr>
            <a:stCxn id="11" idx="0"/>
            <a:endCxn id="7" idx="2"/>
          </p:cNvCxnSpPr>
          <p:nvPr/>
        </p:nvCxnSpPr>
        <p:spPr>
          <a:xfrm flipV="1">
            <a:off x="726436" y="4365307"/>
            <a:ext cx="17853" cy="6106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右箭头 19"/>
          <p:cNvSpPr/>
          <p:nvPr/>
        </p:nvSpPr>
        <p:spPr>
          <a:xfrm>
            <a:off x="1365746" y="2774397"/>
            <a:ext cx="419722" cy="2880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1921556" y="6111068"/>
            <a:ext cx="6294397" cy="360039"/>
          </a:xfrm>
          <a:prstGeom prst="roundRect">
            <a:avLst>
              <a:gd name="adj" fmla="val 3481"/>
            </a:avLst>
          </a:prstGeom>
          <a:solidFill>
            <a:schemeClr val="accent6"/>
          </a:solidFill>
          <a:ln w="12700" cap="rnd">
            <a:noFill/>
            <a:prstDash val="solid"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运营数据采集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948853" y="4097285"/>
            <a:ext cx="2711857" cy="1207590"/>
            <a:chOff x="6183015" y="2405162"/>
            <a:chExt cx="2711857" cy="1207590"/>
          </a:xfrm>
        </p:grpSpPr>
        <p:sp>
          <p:nvSpPr>
            <p:cNvPr id="34" name="AutoShape 5"/>
            <p:cNvSpPr>
              <a:spLocks noChangeArrowheads="1"/>
            </p:cNvSpPr>
            <p:nvPr/>
          </p:nvSpPr>
          <p:spPr bwMode="auto">
            <a:xfrm>
              <a:off x="6183015" y="2405162"/>
              <a:ext cx="2711857" cy="1207590"/>
            </a:xfrm>
            <a:prstGeom prst="roundRect">
              <a:avLst>
                <a:gd name="adj" fmla="val 0"/>
              </a:avLst>
            </a:prstGeom>
            <a:solidFill>
              <a:srgbClr val="FF9A5B">
                <a:lumMod val="60000"/>
                <a:lumOff val="40000"/>
              </a:srgb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none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任务管理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888360" y="3194435"/>
              <a:ext cx="1152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屏幕任务发布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209715" y="2684957"/>
              <a:ext cx="1152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屏幕任务暂停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570172" y="2688058"/>
              <a:ext cx="1152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屏幕任务统计</a:t>
              </a:r>
            </a:p>
          </p:txBody>
        </p:sp>
      </p:grpSp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1787853" y="1280526"/>
            <a:ext cx="6987651" cy="5296548"/>
          </a:xfrm>
          <a:prstGeom prst="roundRect">
            <a:avLst>
              <a:gd name="adj" fmla="val 2697"/>
            </a:avLst>
          </a:prstGeom>
          <a:noFill/>
          <a:ln w="12700" cap="rnd">
            <a:solidFill>
              <a:schemeClr val="accent4"/>
            </a:solidFill>
            <a:prstDash val="sysDash"/>
            <a:round/>
            <a:headEnd/>
            <a:tailEnd/>
          </a:ln>
          <a:effectLst/>
        </p:spPr>
        <p:txBody>
          <a:bodyPr vert="eaVert" wrap="none" anchor="t"/>
          <a:lstStyle/>
          <a:p>
            <a:pPr lvl="0" algn="ctr"/>
            <a:r>
              <a:rPr lang="zh-CN" altLang="en-US" sz="1600" b="1" dirty="0">
                <a:solidFill>
                  <a:srgbClr val="3F3F3F"/>
                </a:solidFill>
                <a:latin typeface="微软雅黑"/>
                <a:ea typeface="微软雅黑"/>
              </a:rPr>
              <a:t>卓望屏幕运营管理平台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37983" y="1416466"/>
            <a:ext cx="6168788" cy="435914"/>
            <a:chOff x="2101759" y="1662130"/>
            <a:chExt cx="6168788" cy="435914"/>
          </a:xfrm>
        </p:grpSpPr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2101759" y="1662130"/>
              <a:ext cx="6168788" cy="435914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none"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屏幕运营支撑平台</a:t>
              </a:r>
            </a:p>
          </p:txBody>
        </p:sp>
        <p:sp>
          <p:nvSpPr>
            <p:cNvPr id="45" name="Rounded Rectangle 80"/>
            <p:cNvSpPr/>
            <p:nvPr/>
          </p:nvSpPr>
          <p:spPr>
            <a:xfrm>
              <a:off x="2230404" y="1730505"/>
              <a:ext cx="1138163" cy="2991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多级权限管理</a:t>
              </a:r>
            </a:p>
          </p:txBody>
        </p:sp>
        <p:sp>
          <p:nvSpPr>
            <p:cNvPr id="46" name="Rounded Rectangle 80"/>
            <p:cNvSpPr/>
            <p:nvPr/>
          </p:nvSpPr>
          <p:spPr>
            <a:xfrm>
              <a:off x="7033541" y="1730505"/>
              <a:ext cx="1138163" cy="2991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统一界面呈现</a:t>
              </a:r>
            </a:p>
          </p:txBody>
        </p:sp>
      </p:grpSp>
      <p:cxnSp>
        <p:nvCxnSpPr>
          <p:cNvPr id="48" name="直接箭头连接符 47"/>
          <p:cNvCxnSpPr/>
          <p:nvPr/>
        </p:nvCxnSpPr>
        <p:spPr>
          <a:xfrm flipH="1" flipV="1">
            <a:off x="9973297" y="5304875"/>
            <a:ext cx="40944" cy="2280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1935205" y="5484496"/>
            <a:ext cx="6280748" cy="562281"/>
            <a:chOff x="1921557" y="5320720"/>
            <a:chExt cx="6280748" cy="562281"/>
          </a:xfrm>
        </p:grpSpPr>
        <p:sp>
          <p:nvSpPr>
            <p:cNvPr id="14" name="圆柱形 13"/>
            <p:cNvSpPr/>
            <p:nvPr/>
          </p:nvSpPr>
          <p:spPr>
            <a:xfrm>
              <a:off x="2275015" y="5369165"/>
              <a:ext cx="900000" cy="396000"/>
            </a:xfrm>
            <a:prstGeom prst="can">
              <a:avLst/>
            </a:prstGeom>
            <a:solidFill>
              <a:srgbClr val="005982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运营素材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5" name="圆柱形 14"/>
            <p:cNvSpPr/>
            <p:nvPr/>
          </p:nvSpPr>
          <p:spPr>
            <a:xfrm>
              <a:off x="4536284" y="5399598"/>
              <a:ext cx="1250955" cy="396000"/>
            </a:xfrm>
            <a:prstGeom prst="can">
              <a:avLst/>
            </a:prstGeom>
            <a:solidFill>
              <a:srgbClr val="005982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用户数据分析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921557" y="5320720"/>
              <a:ext cx="6280748" cy="56228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400" b="1" dirty="0"/>
            </a:p>
          </p:txBody>
        </p:sp>
        <p:sp>
          <p:nvSpPr>
            <p:cNvPr id="49" name="圆柱形 48"/>
            <p:cNvSpPr/>
            <p:nvPr/>
          </p:nvSpPr>
          <p:spPr>
            <a:xfrm>
              <a:off x="6898958" y="5399598"/>
              <a:ext cx="1194164" cy="396000"/>
            </a:xfrm>
            <a:prstGeom prst="can">
              <a:avLst/>
            </a:prstGeom>
            <a:solidFill>
              <a:srgbClr val="005982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noProof="0" dirty="0">
                  <a:solidFill>
                    <a:srgbClr val="FFFFFF"/>
                  </a:solidFill>
                  <a:latin typeface="微软雅黑"/>
                  <a:ea typeface="微软雅黑"/>
                </a:rPr>
                <a:t>媒资库信息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22832" y="1404310"/>
            <a:ext cx="1242914" cy="2960997"/>
            <a:chOff x="54592" y="1404310"/>
            <a:chExt cx="1242914" cy="2960997"/>
          </a:xfrm>
        </p:grpSpPr>
        <p:grpSp>
          <p:nvGrpSpPr>
            <p:cNvPr id="6" name="组合 5"/>
            <p:cNvGrpSpPr/>
            <p:nvPr/>
          </p:nvGrpSpPr>
          <p:grpSpPr>
            <a:xfrm>
              <a:off x="54592" y="1404310"/>
              <a:ext cx="1242914" cy="2960997"/>
              <a:chOff x="501609" y="2556679"/>
              <a:chExt cx="1242914" cy="256426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01609" y="2556679"/>
                <a:ext cx="1242914" cy="2564265"/>
              </a:xfrm>
              <a:prstGeom prst="rect">
                <a:avLst/>
              </a:prstGeom>
              <a:noFill/>
              <a:ln w="12700" cap="rnd">
                <a:solidFill>
                  <a:schemeClr val="accent4"/>
                </a:solidFill>
                <a:prstDash val="sysDash"/>
                <a:round/>
                <a:headEnd/>
                <a:tailEnd/>
              </a:ln>
              <a:effectLst/>
            </p:spPr>
            <p:txBody>
              <a:bodyPr vert="horz" wrap="none" anchor="t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kern="1200" dirty="0">
                  <a:solidFill>
                    <a:srgbClr val="3F3F3F"/>
                  </a:solidFill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5159" y="2597642"/>
                <a:ext cx="784828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机顶盒</a:t>
                </a:r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031" y="2919696"/>
                <a:ext cx="978364" cy="489182"/>
              </a:xfrm>
              <a:prstGeom prst="rect">
                <a:avLst/>
              </a:prstGeom>
            </p:spPr>
          </p:pic>
        </p:grpSp>
        <p:sp>
          <p:nvSpPr>
            <p:cNvPr id="56" name="圆角矩形 55"/>
            <p:cNvSpPr/>
            <p:nvPr/>
          </p:nvSpPr>
          <p:spPr>
            <a:xfrm>
              <a:off x="154007" y="2477630"/>
              <a:ext cx="1044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屏幕呈现</a:t>
              </a: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154007" y="2931145"/>
              <a:ext cx="1044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远程更新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54005" y="3384659"/>
              <a:ext cx="1044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数据采集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154007" y="3838174"/>
              <a:ext cx="1044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数据上报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22272" y="1957391"/>
            <a:ext cx="4007328" cy="1983199"/>
            <a:chOff x="4249674" y="2248397"/>
            <a:chExt cx="4007328" cy="1983199"/>
          </a:xfrm>
        </p:grpSpPr>
        <p:sp>
          <p:nvSpPr>
            <p:cNvPr id="33" name="AutoShape 5"/>
            <p:cNvSpPr>
              <a:spLocks noChangeArrowheads="1"/>
            </p:cNvSpPr>
            <p:nvPr/>
          </p:nvSpPr>
          <p:spPr bwMode="auto">
            <a:xfrm>
              <a:off x="4249674" y="2248397"/>
              <a:ext cx="4007328" cy="1983199"/>
            </a:xfrm>
            <a:prstGeom prst="roundRect">
              <a:avLst>
                <a:gd name="adj" fmla="val 0"/>
              </a:avLst>
            </a:prstGeom>
            <a:solidFill>
              <a:srgbClr val="FF9A5B">
                <a:lumMod val="60000"/>
                <a:lumOff val="40000"/>
              </a:srgb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none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屏幕管理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26232" y="2577255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屏幕编排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010308" y="3065758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屏幕更新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710893" y="3081002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屏幕审核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5710893" y="2577255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屏幕测试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7022849" y="2568419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智能推荐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4426232" y="3065403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屏幕预览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cxnSp>
        <p:nvCxnSpPr>
          <p:cNvPr id="50" name="直接连接符 49"/>
          <p:cNvCxnSpPr>
            <a:endCxn id="30" idx="3"/>
          </p:cNvCxnSpPr>
          <p:nvPr/>
        </p:nvCxnSpPr>
        <p:spPr>
          <a:xfrm flipV="1">
            <a:off x="1962500" y="2936752"/>
            <a:ext cx="2147064" cy="1712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1951631" y="1932914"/>
            <a:ext cx="2157933" cy="2007676"/>
            <a:chOff x="2728860" y="1957391"/>
            <a:chExt cx="2157933" cy="2007676"/>
          </a:xfrm>
        </p:grpSpPr>
        <p:sp>
          <p:nvSpPr>
            <p:cNvPr id="30" name="AutoShape 5"/>
            <p:cNvSpPr>
              <a:spLocks noChangeArrowheads="1"/>
            </p:cNvSpPr>
            <p:nvPr/>
          </p:nvSpPr>
          <p:spPr bwMode="auto">
            <a:xfrm>
              <a:off x="2728860" y="1957391"/>
              <a:ext cx="2157933" cy="2007676"/>
            </a:xfrm>
            <a:prstGeom prst="roundRect">
              <a:avLst>
                <a:gd name="adj" fmla="val 0"/>
              </a:avLst>
            </a:prstGeom>
            <a:solidFill>
              <a:srgbClr val="FF9A5B">
                <a:lumMod val="60000"/>
                <a:lumOff val="40000"/>
              </a:srgb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none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分屏管理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825717" y="2286249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分屏编排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887191" y="2721846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分屏更新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839365" y="2721846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分屏审核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3887191" y="2277413"/>
              <a:ext cx="900000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分屏测试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3294947" y="3481491"/>
              <a:ext cx="1042628" cy="3240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1" tIns="45716" rIns="91431" bIns="45716"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推荐位管理</a:t>
              </a:r>
              <a:endPara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77530" y="3132483"/>
              <a:ext cx="1323437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行业用户分屏管理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564217" y="3162258"/>
            <a:ext cx="1323437" cy="2769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行业用户屏幕管理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4413842" y="3476374"/>
            <a:ext cx="1604821" cy="3140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首页滚动条消息</a:t>
            </a: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zh-CN" altLang="en-US" sz="12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569501" y="3466462"/>
            <a:ext cx="1316762" cy="32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特殊屏幕配置</a:t>
            </a: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4939085" y="4080749"/>
            <a:ext cx="3276867" cy="1207590"/>
          </a:xfrm>
          <a:prstGeom prst="roundRect">
            <a:avLst>
              <a:gd name="adj" fmla="val 0"/>
            </a:avLst>
          </a:prstGeom>
          <a:solidFill>
            <a:srgbClr val="FF9A5B">
              <a:lumMod val="60000"/>
              <a:lumOff val="40000"/>
            </a:srgbClr>
          </a:solidFill>
          <a:ln w="12700" cap="rnd">
            <a:noFill/>
            <a:prstDash val="solid"/>
            <a:round/>
            <a:headEnd/>
            <a:tailEnd/>
          </a:ln>
          <a:effectLst/>
        </p:spPr>
        <p:txBody>
          <a:bodyPr vert="horz" wrap="none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/>
                <a:ea typeface="微软雅黑"/>
              </a:rPr>
              <a:t>资源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管理</a:t>
            </a:r>
          </a:p>
        </p:txBody>
      </p:sp>
      <p:sp>
        <p:nvSpPr>
          <p:cNvPr id="91" name="圆角矩形 90"/>
          <p:cNvSpPr/>
          <p:nvPr/>
        </p:nvSpPr>
        <p:spPr>
          <a:xfrm>
            <a:off x="5020401" y="4380181"/>
            <a:ext cx="1357893" cy="32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普通图片管理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594780" y="4380181"/>
            <a:ext cx="1283404" cy="32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普通视频管理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5054779" y="4856581"/>
            <a:ext cx="1323516" cy="32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滚动条素材管理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6594780" y="4856581"/>
            <a:ext cx="1323516" cy="32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1" tIns="45716" rIns="91431" bIns="45716"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新闻素材管理</a:t>
            </a:r>
            <a:endParaRPr lang="zh-CN" altLang="en-US" sz="12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9787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073494" y="1777219"/>
            <a:ext cx="3368251" cy="46265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2208" y="10030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基于互联网电视智能屏幕的生态环境</a:t>
            </a:r>
            <a:endParaRPr lang="zh-CN" altLang="en-US" dirty="0"/>
          </a:p>
        </p:txBody>
      </p:sp>
      <p:sp>
        <p:nvSpPr>
          <p:cNvPr id="2051" name="圆角矩形 2050"/>
          <p:cNvSpPr/>
          <p:nvPr/>
        </p:nvSpPr>
        <p:spPr>
          <a:xfrm>
            <a:off x="3761260" y="4216780"/>
            <a:ext cx="1746798" cy="578880"/>
          </a:xfrm>
          <a:prstGeom prst="round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机顶盒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launcher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pSp>
        <p:nvGrpSpPr>
          <p:cNvPr id="2075" name="组合 2074"/>
          <p:cNvGrpSpPr/>
          <p:nvPr/>
        </p:nvGrpSpPr>
        <p:grpSpPr>
          <a:xfrm>
            <a:off x="354838" y="1843637"/>
            <a:ext cx="2142698" cy="1283730"/>
            <a:chOff x="477666" y="1978211"/>
            <a:chExt cx="2142698" cy="1283730"/>
          </a:xfrm>
        </p:grpSpPr>
        <p:grpSp>
          <p:nvGrpSpPr>
            <p:cNvPr id="10" name="组合 9"/>
            <p:cNvGrpSpPr/>
            <p:nvPr/>
          </p:nvGrpSpPr>
          <p:grpSpPr>
            <a:xfrm>
              <a:off x="477666" y="1978211"/>
              <a:ext cx="2142698" cy="1283730"/>
              <a:chOff x="1214651" y="2647372"/>
              <a:chExt cx="1596788" cy="128373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214651" y="2647372"/>
                <a:ext cx="1596788" cy="36933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内容提供方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14651" y="3016702"/>
                <a:ext cx="1596788" cy="914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541957" y="2450256"/>
              <a:ext cx="966114" cy="307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牌照方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76720" y="2841089"/>
              <a:ext cx="1944589" cy="307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其他第三方合作伙伴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555195" y="2450256"/>
              <a:ext cx="966114" cy="307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自有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EPG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1745" y="741360"/>
            <a:ext cx="8487119" cy="923328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构建互联网电视屏幕生态环境：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屏幕环境上下游（内容提供方、运营商、最终用户、其他相关网元）；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生态环境运营（媒资库管理，为智能推荐提供素材资源）；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74" name="组合 2073"/>
          <p:cNvGrpSpPr/>
          <p:nvPr/>
        </p:nvGrpSpPr>
        <p:grpSpPr>
          <a:xfrm>
            <a:off x="359019" y="4136866"/>
            <a:ext cx="2142698" cy="1283730"/>
            <a:chOff x="473717" y="3831037"/>
            <a:chExt cx="2142698" cy="1283730"/>
          </a:xfrm>
        </p:grpSpPr>
        <p:grpSp>
          <p:nvGrpSpPr>
            <p:cNvPr id="102" name="组合 101"/>
            <p:cNvGrpSpPr/>
            <p:nvPr/>
          </p:nvGrpSpPr>
          <p:grpSpPr>
            <a:xfrm>
              <a:off x="473717" y="3831037"/>
              <a:ext cx="2142698" cy="1283730"/>
              <a:chOff x="1214651" y="2647372"/>
              <a:chExt cx="1596788" cy="1283730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214651" y="2647372"/>
                <a:ext cx="1596788" cy="36933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业务相关方</a:t>
                </a:r>
                <a:endPara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214651" y="3016702"/>
                <a:ext cx="1596788" cy="914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578952" y="4330045"/>
              <a:ext cx="966114" cy="307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广告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1586010" y="4322474"/>
              <a:ext cx="966114" cy="307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计费</a:t>
              </a:r>
            </a:p>
          </p:txBody>
        </p:sp>
        <p:sp>
          <p:nvSpPr>
            <p:cNvPr id="125" name="矩形 124"/>
            <p:cNvSpPr/>
            <p:nvPr/>
          </p:nvSpPr>
          <p:spPr>
            <a:xfrm>
              <a:off x="956774" y="4705714"/>
              <a:ext cx="1312694" cy="3178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应用商城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3257279" y="2234447"/>
            <a:ext cx="2724288" cy="889707"/>
            <a:chOff x="1823080" y="2591447"/>
            <a:chExt cx="2724288" cy="889707"/>
          </a:xfrm>
        </p:grpSpPr>
        <p:grpSp>
          <p:nvGrpSpPr>
            <p:cNvPr id="128" name="Group 7"/>
            <p:cNvGrpSpPr>
              <a:grpSpLocks/>
            </p:cNvGrpSpPr>
            <p:nvPr/>
          </p:nvGrpSpPr>
          <p:grpSpPr bwMode="auto">
            <a:xfrm>
              <a:off x="1823080" y="2591447"/>
              <a:ext cx="2724288" cy="889707"/>
              <a:chOff x="1353" y="1392"/>
              <a:chExt cx="1476" cy="687"/>
            </a:xfrm>
          </p:grpSpPr>
          <p:sp>
            <p:nvSpPr>
              <p:cNvPr id="130" name="AutoShape 8"/>
              <p:cNvSpPr>
                <a:spLocks noChangeArrowheads="1"/>
              </p:cNvSpPr>
              <p:nvPr/>
            </p:nvSpPr>
            <p:spPr bwMode="auto">
              <a:xfrm>
                <a:off x="1353" y="1511"/>
                <a:ext cx="1476" cy="568"/>
              </a:xfrm>
              <a:prstGeom prst="parallelogram">
                <a:avLst>
                  <a:gd name="adj" fmla="val 78691"/>
                </a:avLst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outerShdw dist="40161" dir="4293903" algn="ctr" rotWithShape="0">
                  <a:schemeClr val="bg2"/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 algn="l" latinLnBrk="0">
                  <a:defRPr/>
                </a:pPr>
                <a:endParaRPr lang="zh-CN" altLang="en-US" b="0" dirty="0">
                  <a:solidFill>
                    <a:schemeClr val="tx1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131" name="Line 9"/>
              <p:cNvSpPr>
                <a:spLocks noChangeShapeType="1"/>
              </p:cNvSpPr>
              <p:nvPr/>
            </p:nvSpPr>
            <p:spPr bwMode="auto">
              <a:xfrm>
                <a:off x="1680" y="1739"/>
                <a:ext cx="5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0"/>
              <p:cNvSpPr>
                <a:spLocks noChangeShapeType="1"/>
              </p:cNvSpPr>
              <p:nvPr/>
            </p:nvSpPr>
            <p:spPr bwMode="auto">
              <a:xfrm flipH="1">
                <a:off x="1807" y="1632"/>
                <a:ext cx="65" cy="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11"/>
              <p:cNvSpPr>
                <a:spLocks noChangeShapeType="1"/>
              </p:cNvSpPr>
              <p:nvPr/>
            </p:nvSpPr>
            <p:spPr bwMode="auto">
              <a:xfrm flipV="1">
                <a:off x="2064" y="1628"/>
                <a:ext cx="52" cy="1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4" name="Group 12"/>
              <p:cNvGrpSpPr>
                <a:grpSpLocks/>
              </p:cNvGrpSpPr>
              <p:nvPr/>
            </p:nvGrpSpPr>
            <p:grpSpPr bwMode="auto">
              <a:xfrm>
                <a:off x="1776" y="1474"/>
                <a:ext cx="166" cy="216"/>
                <a:chOff x="2976" y="3264"/>
                <a:chExt cx="720" cy="577"/>
              </a:xfrm>
            </p:grpSpPr>
            <p:grpSp>
              <p:nvGrpSpPr>
                <p:cNvPr id="157" name="Group 13"/>
                <p:cNvGrpSpPr>
                  <a:grpSpLocks/>
                </p:cNvGrpSpPr>
                <p:nvPr/>
              </p:nvGrpSpPr>
              <p:grpSpPr bwMode="auto">
                <a:xfrm>
                  <a:off x="2976" y="3616"/>
                  <a:ext cx="720" cy="225"/>
                  <a:chOff x="2304" y="2166"/>
                  <a:chExt cx="288" cy="90"/>
                </a:xfrm>
              </p:grpSpPr>
              <p:sp>
                <p:nvSpPr>
                  <p:cNvPr id="173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74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58" name="Group 16"/>
                <p:cNvGrpSpPr>
                  <a:grpSpLocks/>
                </p:cNvGrpSpPr>
                <p:nvPr/>
              </p:nvGrpSpPr>
              <p:grpSpPr bwMode="auto">
                <a:xfrm>
                  <a:off x="2976" y="3552"/>
                  <a:ext cx="720" cy="225"/>
                  <a:chOff x="2304" y="2166"/>
                  <a:chExt cx="288" cy="90"/>
                </a:xfrm>
              </p:grpSpPr>
              <p:sp>
                <p:nvSpPr>
                  <p:cNvPr id="171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72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59" name="Group 19"/>
                <p:cNvGrpSpPr>
                  <a:grpSpLocks/>
                </p:cNvGrpSpPr>
                <p:nvPr/>
              </p:nvGrpSpPr>
              <p:grpSpPr bwMode="auto">
                <a:xfrm>
                  <a:off x="2976" y="3489"/>
                  <a:ext cx="720" cy="225"/>
                  <a:chOff x="2304" y="2166"/>
                  <a:chExt cx="288" cy="90"/>
                </a:xfrm>
              </p:grpSpPr>
              <p:sp>
                <p:nvSpPr>
                  <p:cNvPr id="169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70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60" name="Group 22"/>
                <p:cNvGrpSpPr>
                  <a:grpSpLocks/>
                </p:cNvGrpSpPr>
                <p:nvPr/>
              </p:nvGrpSpPr>
              <p:grpSpPr bwMode="auto">
                <a:xfrm>
                  <a:off x="2976" y="3419"/>
                  <a:ext cx="720" cy="225"/>
                  <a:chOff x="2304" y="2166"/>
                  <a:chExt cx="288" cy="90"/>
                </a:xfrm>
              </p:grpSpPr>
              <p:sp>
                <p:nvSpPr>
                  <p:cNvPr id="167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6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61" name="Group 25"/>
                <p:cNvGrpSpPr>
                  <a:grpSpLocks/>
                </p:cNvGrpSpPr>
                <p:nvPr/>
              </p:nvGrpSpPr>
              <p:grpSpPr bwMode="auto">
                <a:xfrm>
                  <a:off x="2976" y="3349"/>
                  <a:ext cx="720" cy="225"/>
                  <a:chOff x="2304" y="2166"/>
                  <a:chExt cx="288" cy="90"/>
                </a:xfrm>
              </p:grpSpPr>
              <p:sp>
                <p:nvSpPr>
                  <p:cNvPr id="165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66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62" name="Group 28"/>
                <p:cNvGrpSpPr>
                  <a:grpSpLocks/>
                </p:cNvGrpSpPr>
                <p:nvPr/>
              </p:nvGrpSpPr>
              <p:grpSpPr bwMode="auto">
                <a:xfrm>
                  <a:off x="2976" y="3264"/>
                  <a:ext cx="720" cy="225"/>
                  <a:chOff x="2304" y="2112"/>
                  <a:chExt cx="288" cy="90"/>
                </a:xfrm>
              </p:grpSpPr>
              <p:sp>
                <p:nvSpPr>
                  <p:cNvPr id="163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6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8EB0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64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2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CFFFF"/>
                      </a:gs>
                      <a:gs pos="50000">
                        <a:srgbClr val="57DFFF"/>
                      </a:gs>
                      <a:gs pos="100000">
                        <a:srgbClr val="CCFF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</p:grpSp>
          <p:grpSp>
            <p:nvGrpSpPr>
              <p:cNvPr id="135" name="Group 31"/>
              <p:cNvGrpSpPr>
                <a:grpSpLocks/>
              </p:cNvGrpSpPr>
              <p:nvPr/>
            </p:nvGrpSpPr>
            <p:grpSpPr bwMode="auto">
              <a:xfrm>
                <a:off x="2208" y="1392"/>
                <a:ext cx="385" cy="402"/>
                <a:chOff x="3960" y="12396"/>
                <a:chExt cx="614" cy="690"/>
              </a:xfrm>
            </p:grpSpPr>
            <p:pic>
              <p:nvPicPr>
                <p:cNvPr id="155" name="Picture 32" descr="server"/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6" y="12396"/>
                  <a:ext cx="408" cy="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6" name="Picture 33" descr="PC Blu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0" y="12710"/>
                  <a:ext cx="368" cy="3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6" name="Group 34"/>
              <p:cNvGrpSpPr>
                <a:grpSpLocks/>
              </p:cNvGrpSpPr>
              <p:nvPr/>
            </p:nvGrpSpPr>
            <p:grpSpPr bwMode="auto">
              <a:xfrm>
                <a:off x="2012" y="1536"/>
                <a:ext cx="176" cy="208"/>
                <a:chOff x="430" y="3358"/>
                <a:chExt cx="434" cy="470"/>
              </a:xfrm>
            </p:grpSpPr>
            <p:grpSp>
              <p:nvGrpSpPr>
                <p:cNvPr id="137" name="Group 35"/>
                <p:cNvGrpSpPr>
                  <a:grpSpLocks/>
                </p:cNvGrpSpPr>
                <p:nvPr/>
              </p:nvGrpSpPr>
              <p:grpSpPr bwMode="auto">
                <a:xfrm>
                  <a:off x="430" y="3593"/>
                  <a:ext cx="434" cy="235"/>
                  <a:chOff x="426" y="277"/>
                  <a:chExt cx="1494" cy="383"/>
                </a:xfrm>
              </p:grpSpPr>
              <p:sp>
                <p:nvSpPr>
                  <p:cNvPr id="153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54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76"/>
                    <a:ext cx="1497" cy="34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38" name="Group 38"/>
                <p:cNvGrpSpPr>
                  <a:grpSpLocks/>
                </p:cNvGrpSpPr>
                <p:nvPr/>
              </p:nvGrpSpPr>
              <p:grpSpPr bwMode="auto">
                <a:xfrm>
                  <a:off x="430" y="3541"/>
                  <a:ext cx="434" cy="238"/>
                  <a:chOff x="426" y="271"/>
                  <a:chExt cx="1494" cy="389"/>
                </a:xfrm>
              </p:grpSpPr>
              <p:sp>
                <p:nvSpPr>
                  <p:cNvPr id="151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52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69"/>
                    <a:ext cx="1497" cy="353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39" name="Group 41"/>
                <p:cNvGrpSpPr>
                  <a:grpSpLocks/>
                </p:cNvGrpSpPr>
                <p:nvPr/>
              </p:nvGrpSpPr>
              <p:grpSpPr bwMode="auto">
                <a:xfrm>
                  <a:off x="430" y="3504"/>
                  <a:ext cx="434" cy="228"/>
                  <a:chOff x="426" y="288"/>
                  <a:chExt cx="1494" cy="372"/>
                </a:xfrm>
              </p:grpSpPr>
              <p:sp>
                <p:nvSpPr>
                  <p:cNvPr id="149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50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87"/>
                    <a:ext cx="1497" cy="31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40" name="Group 44"/>
                <p:cNvGrpSpPr>
                  <a:grpSpLocks/>
                </p:cNvGrpSpPr>
                <p:nvPr/>
              </p:nvGrpSpPr>
              <p:grpSpPr bwMode="auto">
                <a:xfrm>
                  <a:off x="430" y="3448"/>
                  <a:ext cx="434" cy="235"/>
                  <a:chOff x="426" y="276"/>
                  <a:chExt cx="1494" cy="384"/>
                </a:xfrm>
              </p:grpSpPr>
              <p:sp>
                <p:nvSpPr>
                  <p:cNvPr id="14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4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76"/>
                    <a:ext cx="1497" cy="353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41" name="Group 47"/>
                <p:cNvGrpSpPr>
                  <a:grpSpLocks/>
                </p:cNvGrpSpPr>
                <p:nvPr/>
              </p:nvGrpSpPr>
              <p:grpSpPr bwMode="auto">
                <a:xfrm>
                  <a:off x="430" y="3389"/>
                  <a:ext cx="434" cy="248"/>
                  <a:chOff x="426" y="256"/>
                  <a:chExt cx="1494" cy="404"/>
                </a:xfrm>
              </p:grpSpPr>
              <p:sp>
                <p:nvSpPr>
                  <p:cNvPr id="145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46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44"/>
                    <a:ext cx="1497" cy="37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  <p:grpSp>
              <p:nvGrpSpPr>
                <p:cNvPr id="142" name="Group 50"/>
                <p:cNvGrpSpPr>
                  <a:grpSpLocks/>
                </p:cNvGrpSpPr>
                <p:nvPr/>
              </p:nvGrpSpPr>
              <p:grpSpPr bwMode="auto">
                <a:xfrm>
                  <a:off x="430" y="3358"/>
                  <a:ext cx="434" cy="230"/>
                  <a:chOff x="426" y="285"/>
                  <a:chExt cx="1494" cy="375"/>
                </a:xfrm>
              </p:grpSpPr>
              <p:sp>
                <p:nvSpPr>
                  <p:cNvPr id="143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324"/>
                    <a:ext cx="1488" cy="336"/>
                  </a:xfrm>
                  <a:prstGeom prst="ellipse">
                    <a:avLst/>
                  </a:prstGeom>
                  <a:solidFill>
                    <a:schemeClr val="fol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l" latinLnBrk="0"/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  <p:sp>
                <p:nvSpPr>
                  <p:cNvPr id="144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30" y="283"/>
                    <a:ext cx="1497" cy="33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66275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latinLnBrk="0">
                      <a:defRPr/>
                    </a:pPr>
                    <a:endParaRPr lang="zh-CN" altLang="en-US" b="0">
                      <a:solidFill>
                        <a:schemeClr val="tx1"/>
                      </a:solidFill>
                      <a:ea typeface="华文细黑" pitchFamily="2" charset="-122"/>
                    </a:endParaRPr>
                  </a:p>
                </p:txBody>
              </p:sp>
            </p:grpSp>
          </p:grpSp>
        </p:grpSp>
        <p:sp>
          <p:nvSpPr>
            <p:cNvPr id="129" name="TextBox 128"/>
            <p:cNvSpPr txBox="1"/>
            <p:nvPr/>
          </p:nvSpPr>
          <p:spPr>
            <a:xfrm>
              <a:off x="2596945" y="3083617"/>
              <a:ext cx="1323437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屏幕运营支撑平台</a:t>
              </a:r>
            </a:p>
          </p:txBody>
        </p:sp>
      </p:grpSp>
      <p:sp>
        <p:nvSpPr>
          <p:cNvPr id="175" name="云形 174"/>
          <p:cNvSpPr/>
          <p:nvPr/>
        </p:nvSpPr>
        <p:spPr>
          <a:xfrm>
            <a:off x="4002441" y="3430098"/>
            <a:ext cx="1240318" cy="468508"/>
          </a:xfrm>
          <a:prstGeom prst="cloud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屏幕服务</a:t>
            </a:r>
          </a:p>
        </p:txBody>
      </p:sp>
      <p:cxnSp>
        <p:nvCxnSpPr>
          <p:cNvPr id="23" name="直接箭头连接符 22"/>
          <p:cNvCxnSpPr>
            <a:stCxn id="175" idx="1"/>
            <a:endCxn id="2051" idx="0"/>
          </p:cNvCxnSpPr>
          <p:nvPr/>
        </p:nvCxnSpPr>
        <p:spPr>
          <a:xfrm>
            <a:off x="4622600" y="3898107"/>
            <a:ext cx="12059" cy="318673"/>
          </a:xfrm>
          <a:prstGeom prst="straightConnector1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0" idx="4"/>
            <a:endCxn id="175" idx="3"/>
          </p:cNvCxnSpPr>
          <p:nvPr/>
        </p:nvCxnSpPr>
        <p:spPr>
          <a:xfrm>
            <a:off x="4619423" y="3124154"/>
            <a:ext cx="3177" cy="332731"/>
          </a:xfrm>
          <a:prstGeom prst="straightConnector1">
            <a:avLst/>
          </a:prstGeom>
          <a:ln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74719" y="1853272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运营商</a:t>
            </a:r>
          </a:p>
        </p:txBody>
      </p:sp>
      <p:grpSp>
        <p:nvGrpSpPr>
          <p:cNvPr id="2067" name="组合 2066"/>
          <p:cNvGrpSpPr/>
          <p:nvPr/>
        </p:nvGrpSpPr>
        <p:grpSpPr>
          <a:xfrm>
            <a:off x="6773955" y="3262685"/>
            <a:ext cx="2178809" cy="1283730"/>
            <a:chOff x="2768808" y="5205780"/>
            <a:chExt cx="2846159" cy="1283730"/>
          </a:xfrm>
        </p:grpSpPr>
        <p:grpSp>
          <p:nvGrpSpPr>
            <p:cNvPr id="197" name="组合 196"/>
            <p:cNvGrpSpPr/>
            <p:nvPr/>
          </p:nvGrpSpPr>
          <p:grpSpPr>
            <a:xfrm>
              <a:off x="2768808" y="5205780"/>
              <a:ext cx="2846159" cy="1283730"/>
              <a:chOff x="1214651" y="2647372"/>
              <a:chExt cx="2121023" cy="1283730"/>
            </a:xfrm>
          </p:grpSpPr>
          <p:sp>
            <p:nvSpPr>
              <p:cNvPr id="198" name="矩形 197"/>
              <p:cNvSpPr/>
              <p:nvPr/>
            </p:nvSpPr>
            <p:spPr>
              <a:xfrm>
                <a:off x="1214651" y="2647372"/>
                <a:ext cx="2121022" cy="36933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终端用户</a:t>
                </a:r>
                <a:endPara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1214651" y="3016702"/>
                <a:ext cx="2121023" cy="9144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</p:grpSp>
        <p:sp>
          <p:nvSpPr>
            <p:cNvPr id="200" name="矩形 199"/>
            <p:cNvSpPr/>
            <p:nvPr/>
          </p:nvSpPr>
          <p:spPr>
            <a:xfrm>
              <a:off x="2844208" y="5854044"/>
              <a:ext cx="1134168" cy="307775"/>
            </a:xfrm>
            <a:prstGeom prst="rect">
              <a:avLst/>
            </a:prstGeom>
            <a:solidFill>
              <a:schemeClr val="accent3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家庭用户</a:t>
              </a:r>
            </a:p>
          </p:txBody>
        </p:sp>
        <p:sp>
          <p:nvSpPr>
            <p:cNvPr id="201" name="矩形 200"/>
            <p:cNvSpPr/>
            <p:nvPr/>
          </p:nvSpPr>
          <p:spPr>
            <a:xfrm>
              <a:off x="4363609" y="5841280"/>
              <a:ext cx="1168017" cy="307775"/>
            </a:xfrm>
            <a:prstGeom prst="rect">
              <a:avLst/>
            </a:prstGeom>
            <a:solidFill>
              <a:schemeClr val="accent3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行业用户</a:t>
              </a:r>
            </a:p>
          </p:txBody>
        </p:sp>
      </p:grpSp>
      <p:sp>
        <p:nvSpPr>
          <p:cNvPr id="216" name="圆角矩形 215"/>
          <p:cNvSpPr/>
          <p:nvPr/>
        </p:nvSpPr>
        <p:spPr>
          <a:xfrm>
            <a:off x="3385951" y="5057354"/>
            <a:ext cx="1178388" cy="340517"/>
          </a:xfrm>
          <a:prstGeom prst="round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屏幕运营</a:t>
            </a:r>
          </a:p>
        </p:txBody>
      </p:sp>
      <p:sp>
        <p:nvSpPr>
          <p:cNvPr id="217" name="圆角矩形 216"/>
          <p:cNvSpPr/>
          <p:nvPr/>
        </p:nvSpPr>
        <p:spPr>
          <a:xfrm>
            <a:off x="4844754" y="5080078"/>
            <a:ext cx="1255793" cy="340518"/>
          </a:xfrm>
          <a:prstGeom prst="round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广告运营</a:t>
            </a:r>
          </a:p>
        </p:txBody>
      </p:sp>
      <p:sp>
        <p:nvSpPr>
          <p:cNvPr id="218" name="圆角矩形 217"/>
          <p:cNvSpPr/>
          <p:nvPr/>
        </p:nvSpPr>
        <p:spPr>
          <a:xfrm>
            <a:off x="3385951" y="5622591"/>
            <a:ext cx="1178388" cy="340517"/>
          </a:xfrm>
          <a:prstGeom prst="round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媒资库管理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24" name="圆角矩形 223"/>
          <p:cNvSpPr/>
          <p:nvPr/>
        </p:nvSpPr>
        <p:spPr>
          <a:xfrm>
            <a:off x="4844754" y="5622591"/>
            <a:ext cx="1255793" cy="340517"/>
          </a:xfrm>
          <a:prstGeom prst="roundRect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计费产品接入</a:t>
            </a:r>
          </a:p>
        </p:txBody>
      </p:sp>
      <p:cxnSp>
        <p:nvCxnSpPr>
          <p:cNvPr id="225" name="肘形连接符 224"/>
          <p:cNvCxnSpPr>
            <a:stCxn id="9" idx="3"/>
            <a:endCxn id="35" idx="1"/>
          </p:cNvCxnSpPr>
          <p:nvPr/>
        </p:nvCxnSpPr>
        <p:spPr>
          <a:xfrm>
            <a:off x="2497536" y="2670167"/>
            <a:ext cx="575958" cy="1420349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7" name="肘形连接符 226"/>
          <p:cNvCxnSpPr>
            <a:stCxn id="108" idx="3"/>
            <a:endCxn id="35" idx="1"/>
          </p:cNvCxnSpPr>
          <p:nvPr/>
        </p:nvCxnSpPr>
        <p:spPr>
          <a:xfrm flipV="1">
            <a:off x="2501717" y="4090516"/>
            <a:ext cx="571777" cy="872880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9" name="肘形连接符 228"/>
          <p:cNvCxnSpPr>
            <a:stCxn id="199" idx="1"/>
            <a:endCxn id="35" idx="3"/>
          </p:cNvCxnSpPr>
          <p:nvPr/>
        </p:nvCxnSpPr>
        <p:spPr>
          <a:xfrm rot="10800000" flipV="1">
            <a:off x="6441745" y="4089214"/>
            <a:ext cx="332210" cy="1301"/>
          </a:xfrm>
          <a:prstGeom prst="bentConnector3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6363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3"/>
          <p:cNvSpPr/>
          <p:nvPr/>
        </p:nvSpPr>
        <p:spPr>
          <a:xfrm>
            <a:off x="1803335" y="181234"/>
            <a:ext cx="561341" cy="396241"/>
          </a:xfrm>
          <a:prstGeom prst="rect">
            <a:avLst/>
          </a:prstGeom>
          <a:ln w="3175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dirty="0" err="1"/>
              <a:t>目录</a:t>
            </a:r>
            <a:endParaRPr dirty="0"/>
          </a:p>
        </p:txBody>
      </p:sp>
      <p:sp>
        <p:nvSpPr>
          <p:cNvPr id="3" name="Shape 79"/>
          <p:cNvSpPr/>
          <p:nvPr/>
        </p:nvSpPr>
        <p:spPr>
          <a:xfrm rot="10800000">
            <a:off x="2742565" y="234027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Shape 80"/>
          <p:cNvSpPr/>
          <p:nvPr/>
        </p:nvSpPr>
        <p:spPr>
          <a:xfrm rot="10800000">
            <a:off x="2742565" y="293209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" name="Shape 81"/>
          <p:cNvSpPr/>
          <p:nvPr/>
        </p:nvSpPr>
        <p:spPr>
          <a:xfrm rot="10800000">
            <a:off x="2742565" y="352391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18001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dirty="0"/>
          </a:p>
        </p:txBody>
      </p:sp>
      <p:sp>
        <p:nvSpPr>
          <p:cNvPr id="7" name="Shape 84"/>
          <p:cNvSpPr/>
          <p:nvPr/>
        </p:nvSpPr>
        <p:spPr>
          <a:xfrm>
            <a:off x="3487420" y="238345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市场背景分析</a:t>
            </a:r>
            <a:endParaRPr dirty="0"/>
          </a:p>
        </p:txBody>
      </p:sp>
      <p:sp>
        <p:nvSpPr>
          <p:cNvPr id="8" name="Shape 85"/>
          <p:cNvSpPr/>
          <p:nvPr/>
        </p:nvSpPr>
        <p:spPr>
          <a:xfrm>
            <a:off x="2917190" y="242790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Shape 86"/>
          <p:cNvSpPr/>
          <p:nvPr/>
        </p:nvSpPr>
        <p:spPr>
          <a:xfrm>
            <a:off x="3487420" y="2742869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87"/>
          <p:cNvSpPr/>
          <p:nvPr/>
        </p:nvSpPr>
        <p:spPr>
          <a:xfrm>
            <a:off x="3487420" y="297527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产品解决方案</a:t>
            </a:r>
            <a:endParaRPr dirty="0"/>
          </a:p>
        </p:txBody>
      </p:sp>
      <p:sp>
        <p:nvSpPr>
          <p:cNvPr id="11" name="Shape 88"/>
          <p:cNvSpPr/>
          <p:nvPr/>
        </p:nvSpPr>
        <p:spPr>
          <a:xfrm>
            <a:off x="3487420" y="333405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89"/>
          <p:cNvSpPr/>
          <p:nvPr/>
        </p:nvSpPr>
        <p:spPr>
          <a:xfrm>
            <a:off x="3487420" y="3567099"/>
            <a:ext cx="92333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案例展示</a:t>
            </a:r>
            <a:endParaRPr dirty="0"/>
          </a:p>
        </p:txBody>
      </p:sp>
      <p:sp>
        <p:nvSpPr>
          <p:cNvPr id="13" name="Shape 90"/>
          <p:cNvSpPr/>
          <p:nvPr/>
        </p:nvSpPr>
        <p:spPr>
          <a:xfrm>
            <a:off x="3487420" y="392587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" name="Shape 93"/>
          <p:cNvSpPr/>
          <p:nvPr/>
        </p:nvSpPr>
        <p:spPr>
          <a:xfrm>
            <a:off x="2908300" y="3019729"/>
            <a:ext cx="13525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Shape 94"/>
          <p:cNvSpPr/>
          <p:nvPr/>
        </p:nvSpPr>
        <p:spPr>
          <a:xfrm>
            <a:off x="2917190" y="361154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7650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3"/>
          <p:cNvSpPr/>
          <p:nvPr/>
        </p:nvSpPr>
        <p:spPr>
          <a:xfrm>
            <a:off x="1803335" y="181234"/>
            <a:ext cx="561341" cy="396241"/>
          </a:xfrm>
          <a:prstGeom prst="rect">
            <a:avLst/>
          </a:prstGeom>
          <a:ln w="3175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dirty="0" err="1"/>
              <a:t>目录</a:t>
            </a:r>
            <a:endParaRPr dirty="0"/>
          </a:p>
        </p:txBody>
      </p:sp>
      <p:sp>
        <p:nvSpPr>
          <p:cNvPr id="3" name="Shape 79"/>
          <p:cNvSpPr/>
          <p:nvPr/>
        </p:nvSpPr>
        <p:spPr>
          <a:xfrm rot="10800000">
            <a:off x="2742565" y="234027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1800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" name="Shape 80"/>
          <p:cNvSpPr/>
          <p:nvPr/>
        </p:nvSpPr>
        <p:spPr>
          <a:xfrm rot="10800000">
            <a:off x="2742565" y="293209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" name="Shape 81"/>
          <p:cNvSpPr/>
          <p:nvPr/>
        </p:nvSpPr>
        <p:spPr>
          <a:xfrm rot="10800000">
            <a:off x="2742565" y="352391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dirty="0"/>
          </a:p>
        </p:txBody>
      </p:sp>
      <p:sp>
        <p:nvSpPr>
          <p:cNvPr id="7" name="Shape 84"/>
          <p:cNvSpPr/>
          <p:nvPr/>
        </p:nvSpPr>
        <p:spPr>
          <a:xfrm>
            <a:off x="3487420" y="238345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市场背景分析</a:t>
            </a:r>
            <a:endParaRPr dirty="0"/>
          </a:p>
        </p:txBody>
      </p:sp>
      <p:sp>
        <p:nvSpPr>
          <p:cNvPr id="8" name="Shape 85"/>
          <p:cNvSpPr/>
          <p:nvPr/>
        </p:nvSpPr>
        <p:spPr>
          <a:xfrm>
            <a:off x="2917190" y="242790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Shape 86"/>
          <p:cNvSpPr/>
          <p:nvPr/>
        </p:nvSpPr>
        <p:spPr>
          <a:xfrm>
            <a:off x="3487420" y="2742869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87"/>
          <p:cNvSpPr/>
          <p:nvPr/>
        </p:nvSpPr>
        <p:spPr>
          <a:xfrm>
            <a:off x="3487420" y="297527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产品解决方案</a:t>
            </a:r>
            <a:endParaRPr dirty="0"/>
          </a:p>
        </p:txBody>
      </p:sp>
      <p:sp>
        <p:nvSpPr>
          <p:cNvPr id="11" name="Shape 88"/>
          <p:cNvSpPr/>
          <p:nvPr/>
        </p:nvSpPr>
        <p:spPr>
          <a:xfrm>
            <a:off x="3487420" y="333405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89"/>
          <p:cNvSpPr/>
          <p:nvPr/>
        </p:nvSpPr>
        <p:spPr>
          <a:xfrm>
            <a:off x="3487420" y="3567099"/>
            <a:ext cx="92333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案例展示</a:t>
            </a:r>
            <a:endParaRPr dirty="0"/>
          </a:p>
        </p:txBody>
      </p:sp>
      <p:sp>
        <p:nvSpPr>
          <p:cNvPr id="13" name="Shape 90"/>
          <p:cNvSpPr/>
          <p:nvPr/>
        </p:nvSpPr>
        <p:spPr>
          <a:xfrm>
            <a:off x="3487420" y="392587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" name="Shape 93"/>
          <p:cNvSpPr/>
          <p:nvPr/>
        </p:nvSpPr>
        <p:spPr>
          <a:xfrm>
            <a:off x="2908300" y="3019729"/>
            <a:ext cx="13525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Shape 94"/>
          <p:cNvSpPr/>
          <p:nvPr/>
        </p:nvSpPr>
        <p:spPr>
          <a:xfrm>
            <a:off x="2917190" y="361154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37958" y="10030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面向个人用户的智能屏幕</a:t>
            </a:r>
            <a:endParaRPr lang="zh-CN" altLang="en-US" dirty="0"/>
          </a:p>
        </p:txBody>
      </p:sp>
      <p:pic>
        <p:nvPicPr>
          <p:cNvPr id="1026" name="Picture 2" descr="E:\【江苏】家庭业务\【1】屏幕管理\视觉\1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8" y="763207"/>
            <a:ext cx="5197061" cy="29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【江苏】家庭业务\【1】屏幕管理\视觉\屏幕一级页得焦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38" y="3324628"/>
            <a:ext cx="5782126" cy="32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081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37958" y="10030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面向行业用户的智能屏幕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4527" y="756466"/>
            <a:ext cx="280300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滚动条信息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首页视频联播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968" y="1143078"/>
            <a:ext cx="4148920" cy="2361874"/>
            <a:chOff x="4552784" y="811760"/>
            <a:chExt cx="4148920" cy="236187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784" y="811760"/>
              <a:ext cx="4148920" cy="2361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104" y="1190026"/>
              <a:ext cx="2359130" cy="1348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51976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46721" y="110496"/>
            <a:ext cx="6671879" cy="335952"/>
          </a:xfrm>
        </p:spPr>
        <p:txBody>
          <a:bodyPr/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互联网电视逐步进入我们的生活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0" y="755516"/>
            <a:ext cx="8421207" cy="42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68936" y="5273038"/>
            <a:ext cx="8561165" cy="9233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相比传统电视的弱互动性，在互联网发展起来后， 用户经历了逐渐远离电视，通过互联网获取视听内容的过程。而随着互联网电视的发展，用户能够更自由地在电视上选择内容观看，且不受时间限制，开始将互联网使用习惯带回到电视端。</a:t>
            </a:r>
          </a:p>
        </p:txBody>
      </p:sp>
    </p:spTree>
    <p:extLst>
      <p:ext uri="{BB962C8B-B14F-4D97-AF65-F5344CB8AC3E}">
        <p14:creationId xmlns:p14="http://schemas.microsoft.com/office/powerpoint/2010/main" val="31249536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图示 39"/>
          <p:cNvGraphicFramePr/>
          <p:nvPr>
            <p:extLst>
              <p:ext uri="{D42A27DB-BD31-4B8C-83A1-F6EECF244321}">
                <p14:modId xmlns:p14="http://schemas.microsoft.com/office/powerpoint/2010/main" val="518431234"/>
              </p:ext>
            </p:extLst>
          </p:nvPr>
        </p:nvGraphicFramePr>
        <p:xfrm>
          <a:off x="4734076" y="3245559"/>
          <a:ext cx="4436200" cy="308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矩形 13"/>
          <p:cNvSpPr/>
          <p:nvPr/>
        </p:nvSpPr>
        <p:spPr>
          <a:xfrm>
            <a:off x="145333" y="689249"/>
            <a:ext cx="8729725" cy="2151139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accent6">
                <a:lumMod val="60000"/>
                <a:lumOff val="40000"/>
              </a:schemeClr>
            </a:solidFill>
            <a:prstDash val="sys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84299" y="72918"/>
            <a:ext cx="6671879" cy="335952"/>
          </a:xfrm>
        </p:spPr>
        <p:txBody>
          <a:bodyPr/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电视屏幕作为入口的巨大价值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25168" y="837367"/>
            <a:ext cx="2966901" cy="408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009835" y="1265632"/>
            <a:ext cx="3079624" cy="1438571"/>
          </a:xfrm>
          <a:prstGeom prst="roundRect">
            <a:avLst>
              <a:gd name="adj" fmla="val 6464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运营商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——SP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、梦网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——GO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桌面、小米桌面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应用商城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豌豆荚、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91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助手、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360</a:t>
            </a: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超级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App——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微信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云时代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百度云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  <a:p>
            <a:pPr algn="l" rtl="0" latinLnBrk="1" hangingPunct="0"/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5164" y="1266142"/>
            <a:ext cx="2966905" cy="1438571"/>
          </a:xfrm>
          <a:prstGeom prst="roundRect">
            <a:avLst>
              <a:gd name="adj" fmla="val 646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——IE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chrome</a:t>
            </a: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门户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新浪、网易、搜狐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搜索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百度、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、搜狗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——hao123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360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输入法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搜狐、腾讯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社交</a:t>
            </a:r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微博、知乎</a:t>
            </a:r>
            <a:endParaRPr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 rtl="0" latinLnBrk="1" hangingPunct="0"/>
            <a:r>
              <a:rPr lang="en-US" altLang="zh-CN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009836" y="837367"/>
            <a:ext cx="3079623" cy="408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316215" y="837367"/>
            <a:ext cx="1449659" cy="408620"/>
          </a:xfrm>
          <a:prstGeom prst="round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rtl="0" latinLnBrk="1" hangingPunct="0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客厅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6215" y="1265632"/>
            <a:ext cx="1449659" cy="1438571"/>
          </a:xfrm>
          <a:prstGeom prst="roundRect">
            <a:avLst>
              <a:gd name="adj" fmla="val 6464"/>
            </a:avLst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rtl="0" latinLnBrk="1" hangingPunct="0"/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rtl="0" latinLnBrk="1" hangingPunct="0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电视屏幕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rtl="0" latinLnBrk="1" hangingPunct="0"/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Launcher</a:t>
            </a:r>
          </a:p>
          <a:p>
            <a:pPr algn="ctr" rtl="0" latinLnBrk="1" hangingPunct="0"/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rtl="0" latinLnBrk="1" hangingPunct="0"/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226015" y="917487"/>
            <a:ext cx="504000" cy="1518938"/>
          </a:xfrm>
          <a:prstGeom prst="downArrow">
            <a:avLst>
              <a:gd name="adj1" fmla="val 54861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入口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发  展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32983" y="4241678"/>
            <a:ext cx="838020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点击行为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65062" y="4258310"/>
            <a:ext cx="801356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观看行为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032983" y="5124799"/>
            <a:ext cx="934631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停留时长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032983" y="4692147"/>
            <a:ext cx="934631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购买行为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065062" y="4692146"/>
            <a:ext cx="789141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用户规模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7077017" y="5141826"/>
            <a:ext cx="789401" cy="306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…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32" name="虚尾箭头 31"/>
          <p:cNvSpPr/>
          <p:nvPr/>
        </p:nvSpPr>
        <p:spPr>
          <a:xfrm rot="5400000">
            <a:off x="7794130" y="2882787"/>
            <a:ext cx="612000" cy="576000"/>
          </a:xfrm>
          <a:prstGeom prst="stripedRightArrow">
            <a:avLst/>
          </a:prstGeom>
          <a:solidFill>
            <a:srgbClr val="FFFFFF"/>
          </a:solidFill>
          <a:ln w="25400" cap="flat">
            <a:solidFill>
              <a:srgbClr val="BDBFC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5333" y="5735157"/>
            <a:ext cx="6014623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得入口者得天下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当前随着电视互动性的增强，电视屏幕作为客厅的绝对入口，可以抓住现有的用户入口流量、发展平台规模效应，协调家庭业务其他产品良性发展。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14457" y="3095215"/>
            <a:ext cx="400108" cy="2769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用户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3" y="2948313"/>
            <a:ext cx="4562467" cy="272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4160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84299" y="97970"/>
            <a:ext cx="6671879" cy="335952"/>
          </a:xfrm>
        </p:spPr>
        <p:txBody>
          <a:bodyPr/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电信运营商寻求互联网电视业务运营支撑抓手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54680" y="1012946"/>
            <a:ext cx="8536063" cy="2317150"/>
            <a:chOff x="354680" y="1055661"/>
            <a:chExt cx="8536063" cy="2317150"/>
          </a:xfrm>
        </p:grpSpPr>
        <p:grpSp>
          <p:nvGrpSpPr>
            <p:cNvPr id="34" name="组合 33"/>
            <p:cNvGrpSpPr/>
            <p:nvPr/>
          </p:nvGrpSpPr>
          <p:grpSpPr>
            <a:xfrm>
              <a:off x="354680" y="1055661"/>
              <a:ext cx="8536063" cy="2317150"/>
              <a:chOff x="395021" y="1055661"/>
              <a:chExt cx="8536063" cy="231715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95021" y="1086811"/>
                <a:ext cx="2635622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43508" y="1643531"/>
                <a:ext cx="369330" cy="139550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eaVert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内容生产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528167" y="1622026"/>
                <a:ext cx="369330" cy="141700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eaVert" wrap="square" lIns="45719" tIns="45719" rIns="45719" bIns="45719" numCol="1" spcCol="38100" rtlCol="0" anchor="t">
                <a:spAutoFit/>
              </a:bodyPr>
              <a:lstStyle>
                <a:lvl1pPr marL="0" marR="0" indent="0" algn="l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 algn="ctr"/>
                <a:r>
                  <a:rPr lang="zh-CN" altLang="en-US" dirty="0"/>
                  <a:t>内容发行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48579" y="1643530"/>
                <a:ext cx="369330" cy="139550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eaVert" wrap="square" lIns="45719" tIns="45719" rIns="45719" bIns="45719" numCol="1" spcCol="38100" rtlCol="0" anchor="t">
                <a:spAutoFit/>
              </a:bodyPr>
              <a:lstStyle>
                <a:lvl1pPr marL="0" marR="0" indent="0" algn="l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 algn="ctr"/>
                <a:r>
                  <a:rPr lang="zh-CN" altLang="en-US" dirty="0"/>
                  <a:t>内容运营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89586" y="1139671"/>
                <a:ext cx="1246493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内容提供方</a:t>
                </a:r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1089411" y="1958201"/>
                <a:ext cx="383241" cy="484632"/>
              </a:xfrm>
              <a:prstGeom prst="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13" name="右箭头 12"/>
              <p:cNvSpPr/>
              <p:nvPr/>
            </p:nvSpPr>
            <p:spPr>
              <a:xfrm>
                <a:off x="1966658" y="1958201"/>
                <a:ext cx="383241" cy="484632"/>
              </a:xfrm>
              <a:prstGeom prst="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74014" y="1086811"/>
                <a:ext cx="948698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43754" y="2108043"/>
                <a:ext cx="784828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牌照方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252912" y="1055661"/>
                <a:ext cx="1328667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39061" y="1148862"/>
                <a:ext cx="553996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544195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Calibri"/>
                  </a:rPr>
                  <a:t>终端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671735" y="1653042"/>
                <a:ext cx="369330" cy="14220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eaVert" wrap="square" lIns="45719" tIns="45719" rIns="45719" bIns="45719" numCol="1" spcCol="38100" rtlCol="0" anchor="t">
                <a:spAutoFit/>
              </a:bodyPr>
              <a:lstStyle>
                <a:lvl1pPr marL="0" marR="0" indent="0" algn="l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 algn="ctr"/>
                <a:r>
                  <a:rPr lang="en-US" altLang="zh-CN" dirty="0"/>
                  <a:t>launcher</a:t>
                </a:r>
                <a:endParaRPr lang="zh-CN" altLang="en-US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427084" y="1086811"/>
                <a:ext cx="50400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rtl="0" latinLnBrk="1" hangingPunct="0"/>
                <a:r>
                  <a:rPr lang="zh-CN" altLang="en-US" b="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用户</a:t>
                </a:r>
              </a:p>
            </p:txBody>
          </p:sp>
        </p:grpSp>
        <p:sp>
          <p:nvSpPr>
            <p:cNvPr id="36" name="虚尾箭头 35"/>
            <p:cNvSpPr/>
            <p:nvPr/>
          </p:nvSpPr>
          <p:spPr>
            <a:xfrm>
              <a:off x="3020982" y="1994270"/>
              <a:ext cx="648000" cy="576000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虚尾箭头 36"/>
            <p:cNvSpPr/>
            <p:nvPr/>
          </p:nvSpPr>
          <p:spPr>
            <a:xfrm>
              <a:off x="4997205" y="1994270"/>
              <a:ext cx="648000" cy="576000"/>
            </a:xfrm>
            <a:prstGeom prst="stripedRightArrow">
              <a:avLst/>
            </a:prstGeom>
            <a:solidFill>
              <a:srgbClr val="92D050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虚尾箭头 37"/>
            <p:cNvSpPr/>
            <p:nvPr/>
          </p:nvSpPr>
          <p:spPr>
            <a:xfrm>
              <a:off x="7585530" y="1994270"/>
              <a:ext cx="648000" cy="576000"/>
            </a:xfrm>
            <a:prstGeom prst="stripedRightArrow">
              <a:avLst/>
            </a:prstGeom>
            <a:solidFill>
              <a:srgbClr val="00B050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rtl="0" latinLnBrk="1" hangingPunct="0"/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1" y="3656405"/>
            <a:ext cx="3779527" cy="22037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40045" y="3727238"/>
            <a:ext cx="2309826" cy="20621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目前根据政策要求，电视内容由牌照方提供，但用户最终直接在屏幕上看到的推荐内容由运营商掌控。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屏幕的运营是运营商发展互联网电视业务的重点工作之一。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84" y="3628631"/>
            <a:ext cx="1302100" cy="82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云形 31"/>
          <p:cNvSpPr/>
          <p:nvPr/>
        </p:nvSpPr>
        <p:spPr>
          <a:xfrm>
            <a:off x="4531658" y="4847437"/>
            <a:ext cx="993068" cy="398231"/>
          </a:xfrm>
          <a:prstGeom prst="cloud">
            <a:avLst/>
          </a:prstGeom>
          <a:solidFill>
            <a:srgbClr val="FFFFFF"/>
          </a:solidFill>
          <a:ln w="25400" cap="flat">
            <a:solidFill>
              <a:schemeClr val="accent6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1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Internet</a:t>
            </a:r>
            <a:endParaRPr kumimoji="0" lang="zh-CN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cxnSp>
        <p:nvCxnSpPr>
          <p:cNvPr id="51" name="曲线连接符 50"/>
          <p:cNvCxnSpPr>
            <a:stCxn id="26" idx="1"/>
          </p:cNvCxnSpPr>
          <p:nvPr/>
        </p:nvCxnSpPr>
        <p:spPr>
          <a:xfrm rot="10800000" flipV="1">
            <a:off x="6212572" y="2321364"/>
            <a:ext cx="418823" cy="1540951"/>
          </a:xfrm>
          <a:prstGeom prst="curvedConnector2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曲线连接符 55"/>
          <p:cNvCxnSpPr>
            <a:endCxn id="32" idx="3"/>
          </p:cNvCxnSpPr>
          <p:nvPr/>
        </p:nvCxnSpPr>
        <p:spPr>
          <a:xfrm rot="10800000" flipV="1">
            <a:off x="5028193" y="4318144"/>
            <a:ext cx="777043" cy="552061"/>
          </a:xfrm>
          <a:prstGeom prst="curvedConnector2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任意多边形 59"/>
          <p:cNvSpPr/>
          <p:nvPr/>
        </p:nvSpPr>
        <p:spPr>
          <a:xfrm>
            <a:off x="4208929" y="5351929"/>
            <a:ext cx="672353" cy="134471"/>
          </a:xfrm>
          <a:custGeom>
            <a:avLst/>
            <a:gdLst>
              <a:gd name="connsiteX0" fmla="*/ 672353 w 672353"/>
              <a:gd name="connsiteY0" fmla="*/ 0 h 134471"/>
              <a:gd name="connsiteX1" fmla="*/ 0 w 672353"/>
              <a:gd name="connsiteY1" fmla="*/ 134471 h 134471"/>
              <a:gd name="connsiteX2" fmla="*/ 0 w 672353"/>
              <a:gd name="connsiteY2" fmla="*/ 134471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353" h="134471">
                <a:moveTo>
                  <a:pt x="672353" y="0"/>
                </a:moveTo>
                <a:lnTo>
                  <a:pt x="0" y="134471"/>
                </a:lnTo>
                <a:lnTo>
                  <a:pt x="0" y="134471"/>
                </a:lnTo>
              </a:path>
            </a:pathLst>
          </a:cu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2357565" y="4421854"/>
            <a:ext cx="2728454" cy="1856396"/>
          </a:xfrm>
          <a:custGeom>
            <a:avLst/>
            <a:gdLst>
              <a:gd name="connsiteX0" fmla="*/ 2537164 w 2728454"/>
              <a:gd name="connsiteY0" fmla="*/ 943522 h 1856396"/>
              <a:gd name="connsiteX1" fmla="*/ 1905153 w 2728454"/>
              <a:gd name="connsiteY1" fmla="*/ 1037652 h 1856396"/>
              <a:gd name="connsiteX2" fmla="*/ 9117 w 2728454"/>
              <a:gd name="connsiteY2" fmla="*/ 1817581 h 1856396"/>
              <a:gd name="connsiteX3" fmla="*/ 1246247 w 2728454"/>
              <a:gd name="connsiteY3" fmla="*/ 1736899 h 1856396"/>
              <a:gd name="connsiteX4" fmla="*/ 2631294 w 2728454"/>
              <a:gd name="connsiteY4" fmla="*/ 1723452 h 1856396"/>
              <a:gd name="connsiteX5" fmla="*/ 2550611 w 2728454"/>
              <a:gd name="connsiteY5" fmla="*/ 2228 h 1856396"/>
              <a:gd name="connsiteX6" fmla="*/ 2053070 w 2728454"/>
              <a:gd name="connsiteY6" fmla="*/ 1360381 h 1856396"/>
              <a:gd name="connsiteX7" fmla="*/ 2241329 w 2728454"/>
              <a:gd name="connsiteY7" fmla="*/ 1373828 h 1856396"/>
              <a:gd name="connsiteX8" fmla="*/ 2241329 w 2728454"/>
              <a:gd name="connsiteY8" fmla="*/ 1373828 h 1856396"/>
              <a:gd name="connsiteX9" fmla="*/ 2241329 w 2728454"/>
              <a:gd name="connsiteY9" fmla="*/ 1373828 h 185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8454" h="1856396">
                <a:moveTo>
                  <a:pt x="2537164" y="943522"/>
                </a:moveTo>
                <a:cubicBezTo>
                  <a:pt x="2431829" y="917748"/>
                  <a:pt x="2326494" y="891975"/>
                  <a:pt x="1905153" y="1037652"/>
                </a:cubicBezTo>
                <a:cubicBezTo>
                  <a:pt x="1483812" y="1183329"/>
                  <a:pt x="118935" y="1701040"/>
                  <a:pt x="9117" y="1817581"/>
                </a:cubicBezTo>
                <a:cubicBezTo>
                  <a:pt x="-100701" y="1934122"/>
                  <a:pt x="809218" y="1752587"/>
                  <a:pt x="1246247" y="1736899"/>
                </a:cubicBezTo>
                <a:cubicBezTo>
                  <a:pt x="1683276" y="1721211"/>
                  <a:pt x="2413900" y="2012564"/>
                  <a:pt x="2631294" y="1723452"/>
                </a:cubicBezTo>
                <a:cubicBezTo>
                  <a:pt x="2848688" y="1434340"/>
                  <a:pt x="2646982" y="62740"/>
                  <a:pt x="2550611" y="2228"/>
                </a:cubicBezTo>
                <a:cubicBezTo>
                  <a:pt x="2454240" y="-58284"/>
                  <a:pt x="2104617" y="1131781"/>
                  <a:pt x="2053070" y="1360381"/>
                </a:cubicBezTo>
                <a:cubicBezTo>
                  <a:pt x="2001523" y="1588981"/>
                  <a:pt x="2241329" y="1373828"/>
                  <a:pt x="2241329" y="1373828"/>
                </a:cubicBezTo>
                <a:lnTo>
                  <a:pt x="2241329" y="1373828"/>
                </a:lnTo>
                <a:lnTo>
                  <a:pt x="2241329" y="1373828"/>
                </a:lnTo>
              </a:path>
            </a:pathLst>
          </a:cu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71" name="曲线连接符 70"/>
          <p:cNvCxnSpPr>
            <a:stCxn id="32" idx="1"/>
            <a:endCxn id="60" idx="1"/>
          </p:cNvCxnSpPr>
          <p:nvPr/>
        </p:nvCxnSpPr>
        <p:spPr>
          <a:xfrm rot="5400000">
            <a:off x="4497983" y="4956191"/>
            <a:ext cx="241156" cy="819263"/>
          </a:xfrm>
          <a:prstGeom prst="curvedConnector2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926723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3"/>
          <p:cNvSpPr/>
          <p:nvPr/>
        </p:nvSpPr>
        <p:spPr>
          <a:xfrm>
            <a:off x="1803335" y="181234"/>
            <a:ext cx="561341" cy="396241"/>
          </a:xfrm>
          <a:prstGeom prst="rect">
            <a:avLst/>
          </a:prstGeom>
          <a:ln w="3175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dirty="0" err="1"/>
              <a:t>目录</a:t>
            </a:r>
            <a:endParaRPr dirty="0"/>
          </a:p>
        </p:txBody>
      </p:sp>
      <p:sp>
        <p:nvSpPr>
          <p:cNvPr id="3" name="Shape 79"/>
          <p:cNvSpPr/>
          <p:nvPr/>
        </p:nvSpPr>
        <p:spPr>
          <a:xfrm rot="10800000">
            <a:off x="2742565" y="234027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Shape 80"/>
          <p:cNvSpPr/>
          <p:nvPr/>
        </p:nvSpPr>
        <p:spPr>
          <a:xfrm rot="10800000">
            <a:off x="2742565" y="293209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18001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Shape 81"/>
          <p:cNvSpPr/>
          <p:nvPr/>
        </p:nvSpPr>
        <p:spPr>
          <a:xfrm rot="10800000">
            <a:off x="2742565" y="3523919"/>
            <a:ext cx="575310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5" y="0"/>
                </a:moveTo>
                <a:cubicBezTo>
                  <a:pt x="4695" y="0"/>
                  <a:pt x="3796" y="970"/>
                  <a:pt x="3575" y="2238"/>
                </a:cubicBezTo>
                <a:lnTo>
                  <a:pt x="0" y="4672"/>
                </a:lnTo>
                <a:lnTo>
                  <a:pt x="3486" y="7034"/>
                </a:lnTo>
                <a:lnTo>
                  <a:pt x="3486" y="18793"/>
                </a:lnTo>
                <a:cubicBezTo>
                  <a:pt x="3486" y="20336"/>
                  <a:pt x="4531" y="21600"/>
                  <a:pt x="5825" y="21600"/>
                </a:cubicBezTo>
                <a:lnTo>
                  <a:pt x="19246" y="21600"/>
                </a:lnTo>
                <a:cubicBezTo>
                  <a:pt x="20540" y="21600"/>
                  <a:pt x="21600" y="20336"/>
                  <a:pt x="21600" y="18793"/>
                </a:cubicBezTo>
                <a:lnTo>
                  <a:pt x="21600" y="2789"/>
                </a:lnTo>
                <a:cubicBezTo>
                  <a:pt x="21600" y="1247"/>
                  <a:pt x="20540" y="0"/>
                  <a:pt x="19246" y="0"/>
                </a:cubicBezTo>
                <a:lnTo>
                  <a:pt x="5825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dirty="0"/>
          </a:p>
        </p:txBody>
      </p:sp>
      <p:sp>
        <p:nvSpPr>
          <p:cNvPr id="7" name="Shape 84"/>
          <p:cNvSpPr/>
          <p:nvPr/>
        </p:nvSpPr>
        <p:spPr>
          <a:xfrm>
            <a:off x="3487420" y="238345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市场背景分析</a:t>
            </a:r>
            <a:endParaRPr dirty="0"/>
          </a:p>
        </p:txBody>
      </p:sp>
      <p:sp>
        <p:nvSpPr>
          <p:cNvPr id="8" name="Shape 85"/>
          <p:cNvSpPr/>
          <p:nvPr/>
        </p:nvSpPr>
        <p:spPr>
          <a:xfrm>
            <a:off x="2917190" y="242790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Shape 86"/>
          <p:cNvSpPr/>
          <p:nvPr/>
        </p:nvSpPr>
        <p:spPr>
          <a:xfrm>
            <a:off x="3487420" y="2742869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87"/>
          <p:cNvSpPr/>
          <p:nvPr/>
        </p:nvSpPr>
        <p:spPr>
          <a:xfrm>
            <a:off x="3487420" y="2975279"/>
            <a:ext cx="138499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产品解决方案</a:t>
            </a:r>
            <a:endParaRPr dirty="0"/>
          </a:p>
        </p:txBody>
      </p:sp>
      <p:sp>
        <p:nvSpPr>
          <p:cNvPr id="11" name="Shape 88"/>
          <p:cNvSpPr/>
          <p:nvPr/>
        </p:nvSpPr>
        <p:spPr>
          <a:xfrm>
            <a:off x="3487420" y="333405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89"/>
          <p:cNvSpPr/>
          <p:nvPr/>
        </p:nvSpPr>
        <p:spPr>
          <a:xfrm>
            <a:off x="3487420" y="3567099"/>
            <a:ext cx="923330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dirty="0"/>
              <a:t>案例展示</a:t>
            </a:r>
            <a:endParaRPr dirty="0"/>
          </a:p>
        </p:txBody>
      </p:sp>
      <p:sp>
        <p:nvSpPr>
          <p:cNvPr id="13" name="Shape 90"/>
          <p:cNvSpPr/>
          <p:nvPr/>
        </p:nvSpPr>
        <p:spPr>
          <a:xfrm>
            <a:off x="3487420" y="3925874"/>
            <a:ext cx="2915285" cy="0"/>
          </a:xfrm>
          <a:prstGeom prst="line">
            <a:avLst/>
          </a:prstGeom>
          <a:ln w="12700">
            <a:solidFill>
              <a:srgbClr val="EA870E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" name="Shape 93"/>
          <p:cNvSpPr/>
          <p:nvPr/>
        </p:nvSpPr>
        <p:spPr>
          <a:xfrm>
            <a:off x="2908300" y="3019729"/>
            <a:ext cx="13525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Shape 94"/>
          <p:cNvSpPr/>
          <p:nvPr/>
        </p:nvSpPr>
        <p:spPr>
          <a:xfrm>
            <a:off x="2917190" y="3611549"/>
            <a:ext cx="238125" cy="3962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5675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96786" y="112059"/>
            <a:ext cx="7772400" cy="468313"/>
          </a:xfrm>
          <a:prstGeom prst="rect">
            <a:avLst/>
          </a:prstGeom>
        </p:spPr>
        <p:txBody>
          <a:bodyPr anchor="ctr" anchorCtr="0"/>
          <a:lstStyle>
            <a:lvl1pPr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indent="457200"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indent="914400"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indent="1371600"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indent="1828800" algn="ctr" eaLnBrk="1" hangingPunct="1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defTabSz="914400"/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互联网电视智能屏幕产品目标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185498" y="827822"/>
            <a:ext cx="8783688" cy="136423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以互联网电视机顶盒为载体，聚合丰富的第三方内容，提供便捷的后台编辑，多样化、精准的前端呈现，构建以运营商为核心的互联网电视运营环境。</a:t>
            </a:r>
          </a:p>
        </p:txBody>
      </p:sp>
      <p:sp>
        <p:nvSpPr>
          <p:cNvPr id="7" name="矩形 6"/>
          <p:cNvSpPr/>
          <p:nvPr/>
        </p:nvSpPr>
        <p:spPr>
          <a:xfrm>
            <a:off x="212392" y="2510953"/>
            <a:ext cx="87567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特性</a:t>
            </a: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内容聚合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丰富的形态和便捷编辑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关注用户体验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智能分发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海量用户使用支持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精准运营支撑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屏幕广告支持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buFont typeface="Georgia" pitchFamily="18" charset="0"/>
              <a:buChar char="−"/>
            </a:pP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面向行业用户的屏幕运营支撑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1189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19242" y="673026"/>
            <a:ext cx="8530820" cy="38540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125177068"/>
              </p:ext>
            </p:extLst>
          </p:nvPr>
        </p:nvGraphicFramePr>
        <p:xfrm>
          <a:off x="619815" y="580085"/>
          <a:ext cx="6137245" cy="400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40472" y="112920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产品特性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内容聚合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927895" y="2301116"/>
            <a:ext cx="1865977" cy="2225923"/>
          </a:xfrm>
          <a:prstGeom prst="rect">
            <a:avLst/>
          </a:prstGeom>
          <a:noFill/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1721" y="2053526"/>
            <a:ext cx="1803655" cy="2282709"/>
            <a:chOff x="-2117554" y="2135144"/>
            <a:chExt cx="1803655" cy="2282709"/>
          </a:xfrm>
        </p:grpSpPr>
        <p:sp>
          <p:nvSpPr>
            <p:cNvPr id="27" name="矩形 26"/>
            <p:cNvSpPr/>
            <p:nvPr/>
          </p:nvSpPr>
          <p:spPr>
            <a:xfrm>
              <a:off x="-2117554" y="2135144"/>
              <a:ext cx="1803655" cy="2282709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1423" y="2416884"/>
              <a:ext cx="473214" cy="45160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90209" y="3405961"/>
              <a:ext cx="622299" cy="59387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21969" y="2416884"/>
              <a:ext cx="473214" cy="45160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9644" y="3407778"/>
              <a:ext cx="521509" cy="49769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-1893020" y="2920393"/>
              <a:ext cx="311204" cy="20560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Calibri"/>
                </a:rPr>
                <a:t>影视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109594" y="2920393"/>
              <a:ext cx="550593" cy="20560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增值业务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853776" y="3975339"/>
              <a:ext cx="311204" cy="20560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游戏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978632" y="3975339"/>
              <a:ext cx="311204" cy="20560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教育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</p:grpSp>
      <p:sp>
        <p:nvSpPr>
          <p:cNvPr id="1024" name="TextBox 1023"/>
          <p:cNvSpPr txBox="1"/>
          <p:nvPr/>
        </p:nvSpPr>
        <p:spPr>
          <a:xfrm>
            <a:off x="132636" y="4632937"/>
            <a:ext cx="8724762" cy="20313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卓望互联网电视屏幕管理平台可接入多家牌照方、第三方内容提供商的内容，内容在平台内聚合向终端用户分发：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内容聚合：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不同形态内容的聚合，影视、综艺、游戏、教育等电视用户受欢迎的内容可聚合在屏幕后发布给用户；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L="285750" marR="0" indent="-28575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内容分发：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rPr>
              <a:t>针对每个用户只能开通一个牌照方的政策要求，平台可将牌照方和用户进行一对一关联，即不同牌照方的内容推送给不同用户；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  <a:p>
            <a:pPr marR="0" algn="l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53181" y="851633"/>
            <a:ext cx="2537229" cy="2462698"/>
            <a:chOff x="5474006" y="645730"/>
            <a:chExt cx="2537229" cy="2462698"/>
          </a:xfrm>
        </p:grpSpPr>
        <p:sp>
          <p:nvSpPr>
            <p:cNvPr id="2" name="矩形 1"/>
            <p:cNvSpPr/>
            <p:nvPr/>
          </p:nvSpPr>
          <p:spPr>
            <a:xfrm>
              <a:off x="5474006" y="645730"/>
              <a:ext cx="2537229" cy="2462698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544195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/>
              </a:endParaRPr>
            </a:p>
          </p:txBody>
        </p:sp>
        <p:grpSp>
          <p:nvGrpSpPr>
            <p:cNvPr id="1025" name="组合 1024"/>
            <p:cNvGrpSpPr/>
            <p:nvPr/>
          </p:nvGrpSpPr>
          <p:grpSpPr>
            <a:xfrm>
              <a:off x="5576918" y="1064648"/>
              <a:ext cx="2371269" cy="1772706"/>
              <a:chOff x="1155724" y="1705860"/>
              <a:chExt cx="2371269" cy="1772706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468" y="2642306"/>
                <a:ext cx="1152525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5724" y="1705860"/>
                <a:ext cx="11620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0820" y="1709176"/>
                <a:ext cx="10858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832" y="2516541"/>
                <a:ext cx="1114425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161701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2A6C19-FA33-4538-AB63-58099611DA71}" type="slidenum">
              <a:rPr lang="zh-CN" altLang="en-US" smtClean="0">
                <a:latin typeface="微软雅黑" pitchFamily="34" charset="-122"/>
                <a:ea typeface="微软雅黑" pitchFamily="34" charset="-122"/>
              </a:rPr>
              <a:t>9</a:t>
            </a:fld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43078" y="82074"/>
            <a:ext cx="361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eaLnBrk="1" hangingPunct="1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产品特性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丰富的形态和便捷编辑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72661488"/>
              </p:ext>
            </p:extLst>
          </p:nvPr>
        </p:nvGraphicFramePr>
        <p:xfrm>
          <a:off x="360628" y="755551"/>
          <a:ext cx="849273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46" y="3913825"/>
            <a:ext cx="4768392" cy="243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744" y="3842415"/>
            <a:ext cx="4886255" cy="238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>
          <a:xfrm rot="20699926">
            <a:off x="2973362" y="3924516"/>
            <a:ext cx="1163303" cy="444339"/>
          </a:xfrm>
          <a:prstGeom prst="roundRect">
            <a:avLst>
              <a:gd name="adj" fmla="val 29118"/>
            </a:avLst>
          </a:prstGeom>
          <a:solidFill>
            <a:schemeClr val="accent6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 rot="20704183">
            <a:off x="7820261" y="3979450"/>
            <a:ext cx="1163303" cy="444339"/>
          </a:xfrm>
          <a:prstGeom prst="roundRect">
            <a:avLst>
              <a:gd name="adj" fmla="val 29118"/>
            </a:avLst>
          </a:prstGeom>
          <a:solidFill>
            <a:schemeClr val="accent6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5441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预览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9163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主题1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6">
              <a:lumMod val="60000"/>
              <a:lumOff val="40000"/>
            </a:schemeClr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544195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微软雅黑" pitchFamily="34" charset="-122"/>
            <a:ea typeface="微软雅黑" pitchFamily="34" charset="-122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544195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微软雅黑" pitchFamily="34" charset="-122"/>
            <a:ea typeface="微软雅黑" pitchFamily="34" charset="-122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4F81BD"/>
          </a:solidFill>
          <a:prstDash val="solid"/>
          <a:bevel/>
        </a:ln>
        <a:effectLst>
          <a:outerShdw blurRad="25400" dist="127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34289" tIns="34289" rIns="34289" bIns="34289" numCol="1" spcCol="38100" rtlCol="0" anchor="ctr">
        <a:spAutoFit/>
      </a:bodyPr>
      <a:lstStyle>
        <a:defPPr marL="0" marR="0" indent="0" algn="l" defTabSz="544195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4F81BD"/>
          </a:solidFill>
          <a:prstDash val="solid"/>
          <a:bevel/>
        </a:ln>
        <a:effectLst>
          <a:outerShdw blurRad="25400" dist="127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34289" tIns="34289" rIns="34289" bIns="34289" numCol="1" spcCol="38100" rtlCol="0" anchor="t">
        <a:spAutoFit/>
      </a:bodyPr>
      <a:lstStyle>
        <a:defPPr marL="0" marR="0" indent="0" algn="l" defTabSz="544195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15A5443E3939284E9C7338D1AF152B1B" ma:contentTypeVersion="0" ma:contentTypeDescription="新建文档。" ma:contentTypeScope="" ma:versionID="42bb324ff64be46f93023bbc67d49f22">
  <xsd:schema xmlns:xsd="http://www.w3.org/2001/XMLSchema" xmlns:p="http://schemas.microsoft.com/office/2006/metadata/properties" targetNamespace="http://schemas.microsoft.com/office/2006/metadata/properties" ma:root="true" ma:fieldsID="b51e50da1bca0add1c6bbfbefcbaaa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2DB58A0-5F0F-4F5B-9B2D-6D9781D232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DB69B1-3273-4BBF-8259-E864F9AF6B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E7C1C19-AFB2-44B7-BA49-1812D70A240A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7862</TotalTime>
  <Words>1910</Words>
  <Application>Microsoft Office PowerPoint</Application>
  <PresentationFormat>全屏显示(4:3)</PresentationFormat>
  <Paragraphs>330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Avenir Roman</vt:lpstr>
      <vt:lpstr>FZLanTingHei-B-GBK</vt:lpstr>
      <vt:lpstr>华文细黑</vt:lpstr>
      <vt:lpstr>微软雅黑</vt:lpstr>
      <vt:lpstr>微软雅黑</vt:lpstr>
      <vt:lpstr>Arial</vt:lpstr>
      <vt:lpstr>Calibri</vt:lpstr>
      <vt:lpstr>Georgia</vt:lpstr>
      <vt:lpstr>Helvetica</vt:lpstr>
      <vt:lpstr>Wingdings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肖媛</dc:creator>
  <cp:lastModifiedBy>杨鹏</cp:lastModifiedBy>
  <cp:revision>1491</cp:revision>
  <cp:lastPrinted>2017-01-17T03:56:35Z</cp:lastPrinted>
  <dcterms:created xsi:type="dcterms:W3CDTF">2016-12-16T03:09:00Z</dcterms:created>
  <dcterms:modified xsi:type="dcterms:W3CDTF">2017-05-03T09:53:08Z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